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Override1.xml" ContentType="application/vnd.openxmlformats-officedocument.themeOverride+xml"/>
  <Override PartName="/ppt/tags/tag6.xml" ContentType="application/vnd.openxmlformats-officedocument.presentationml.tags+xml"/>
  <Override PartName="/ppt/tags/tag7.xml" ContentType="application/vnd.openxmlformats-officedocument.presentationml.tags+xml"/>
  <Override PartName="/ppt/theme/themeOverride2.xml" ContentType="application/vnd.openxmlformats-officedocument.themeOverr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Override3.xml" ContentType="application/vnd.openxmlformats-officedocument.themeOverr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heme/themeOverride4.xml" ContentType="application/vnd.openxmlformats-officedocument.themeOverride+xml"/>
  <Override PartName="/ppt/tags/tag14.xml" ContentType="application/vnd.openxmlformats-officedocument.presentationml.tags+xml"/>
  <Override PartName="/ppt/tags/tag15.xml" ContentType="application/vnd.openxmlformats-officedocument.presentationml.tags+xml"/>
  <Override PartName="/ppt/theme/themeOverride5.xml" ContentType="application/vnd.openxmlformats-officedocument.themeOverride+xml"/>
  <Override PartName="/ppt/tags/tag16.xml" ContentType="application/vnd.openxmlformats-officedocument.presentationml.tags+xml"/>
  <Override PartName="/ppt/tags/tag17.xml" ContentType="application/vnd.openxmlformats-officedocument.presentationml.tags+xml"/>
  <Override PartName="/ppt/theme/themeOverride6.xml" ContentType="application/vnd.openxmlformats-officedocument.themeOverride+xml"/>
  <Override PartName="/ppt/tags/tag18.xml" ContentType="application/vnd.openxmlformats-officedocument.presentationml.tags+xml"/>
  <Override PartName="/ppt/tags/tag19.xml" ContentType="application/vnd.openxmlformats-officedocument.presentationml.tags+xml"/>
  <Override PartName="/ppt/theme/themeOverride7.xml" ContentType="application/vnd.openxmlformats-officedocument.themeOverr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heme/themeOverride8.xml" ContentType="application/vnd.openxmlformats-officedocument.themeOverr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Override9.xml" ContentType="application/vnd.openxmlformats-officedocument.themeOverr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heme/themeOverride10.xml" ContentType="application/vnd.openxmlformats-officedocument.themeOverr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heme/themeOverride11.xml" ContentType="application/vnd.openxmlformats-officedocument.themeOverride+xml"/>
  <Override PartName="/ppt/tags/tag37.xml" ContentType="application/vnd.openxmlformats-officedocument.presentationml.tags+xml"/>
  <Override PartName="/ppt/theme/themeOverride12.xml" ContentType="application/vnd.openxmlformats-officedocument.themeOverride+xml"/>
  <Override PartName="/ppt/tags/tag38.xml" ContentType="application/vnd.openxmlformats-officedocument.presentationml.tags+xml"/>
  <Override PartName="/ppt/theme/themeOverride13.xml" ContentType="application/vnd.openxmlformats-officedocument.themeOverride+xml"/>
  <Override PartName="/ppt/tags/tag39.xml" ContentType="application/vnd.openxmlformats-officedocument.presentationml.tags+xml"/>
  <Override PartName="/ppt/theme/themeOverride14.xml" ContentType="application/vnd.openxmlformats-officedocument.themeOverride+xml"/>
  <Override PartName="/ppt/tags/tag40.xml" ContentType="application/vnd.openxmlformats-officedocument.presentationml.tags+xml"/>
  <Override PartName="/ppt/theme/themeOverride15.xml" ContentType="application/vnd.openxmlformats-officedocument.themeOverride+xml"/>
  <Override PartName="/ppt/tags/tag41.xml" ContentType="application/vnd.openxmlformats-officedocument.presentationml.tags+xml"/>
  <Override PartName="/ppt/theme/themeOverride16.xml" ContentType="application/vnd.openxmlformats-officedocument.themeOverride+xml"/>
  <Override PartName="/ppt/tags/tag42.xml" ContentType="application/vnd.openxmlformats-officedocument.presentationml.tags+xml"/>
  <Override PartName="/ppt/theme/themeOverride17.xml" ContentType="application/vnd.openxmlformats-officedocument.themeOverride+xml"/>
  <Override PartName="/ppt/tags/tag43.xml" ContentType="application/vnd.openxmlformats-officedocument.presentationml.tags+xml"/>
  <Override PartName="/ppt/theme/themeOverride18.xml" ContentType="application/vnd.openxmlformats-officedocument.themeOverride+xml"/>
  <Override PartName="/ppt/tags/tag44.xml" ContentType="application/vnd.openxmlformats-officedocument.presentationml.tags+xml"/>
  <Override PartName="/ppt/theme/themeOverride19.xml" ContentType="application/vnd.openxmlformats-officedocument.themeOverr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heme/themeOverride20.xml" ContentType="application/vnd.openxmlformats-officedocument.themeOverr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heme/themeOverride21.xml" ContentType="application/vnd.openxmlformats-officedocument.themeOverr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heme/themeOverride22.xml" ContentType="application/vnd.openxmlformats-officedocument.themeOverride+xml"/>
  <Override PartName="/ppt/tags/tag54.xml" ContentType="application/vnd.openxmlformats-officedocument.presentationml.tags+xml"/>
  <Override PartName="/ppt/tags/tag55.xml" ContentType="application/vnd.openxmlformats-officedocument.presentationml.tags+xml"/>
  <Override PartName="/ppt/theme/themeOverride23.xml" ContentType="application/vnd.openxmlformats-officedocument.themeOverr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heme/themeOverride24.xml" ContentType="application/vnd.openxmlformats-officedocument.themeOverride+xml"/>
  <Override PartName="/ppt/tags/tag60.xml" ContentType="application/vnd.openxmlformats-officedocument.presentationml.tags+xml"/>
  <Override PartName="/ppt/theme/themeOverride25.xml" ContentType="application/vnd.openxmlformats-officedocument.themeOverride+xml"/>
  <Override PartName="/ppt/tags/tag61.xml" ContentType="application/vnd.openxmlformats-officedocument.presentationml.tags+xml"/>
  <Override PartName="/ppt/theme/themeOverride26.xml" ContentType="application/vnd.openxmlformats-officedocument.themeOverride+xml"/>
  <Override PartName="/ppt/tags/tag62.xml" ContentType="application/vnd.openxmlformats-officedocument.presentationml.tags+xml"/>
  <Override PartName="/ppt/theme/themeOverride27.xml" ContentType="application/vnd.openxmlformats-officedocument.themeOverride+xml"/>
  <Override PartName="/ppt/tags/tag63.xml" ContentType="application/vnd.openxmlformats-officedocument.presentationml.tags+xml"/>
  <Override PartName="/ppt/theme/themeOverride28.xml" ContentType="application/vnd.openxmlformats-officedocument.themeOverride+xml"/>
  <Override PartName="/ppt/tags/tag64.xml" ContentType="application/vnd.openxmlformats-officedocument.presentationml.tags+xml"/>
  <Override PartName="/ppt/theme/themeOverride29.xml" ContentType="application/vnd.openxmlformats-officedocument.themeOverride+xml"/>
  <Override PartName="/ppt/tags/tag65.xml" ContentType="application/vnd.openxmlformats-officedocument.presentationml.tags+xml"/>
  <Override PartName="/ppt/theme/themeOverride30.xml" ContentType="application/vnd.openxmlformats-officedocument.themeOverride+xml"/>
  <Override PartName="/ppt/tags/tag66.xml" ContentType="application/vnd.openxmlformats-officedocument.presentationml.tags+xml"/>
  <Override PartName="/ppt/theme/themeOverride31.xml" ContentType="application/vnd.openxmlformats-officedocument.themeOverride+xml"/>
  <Override PartName="/ppt/tags/tag67.xml" ContentType="application/vnd.openxmlformats-officedocument.presentationml.tags+xml"/>
  <Override PartName="/ppt/theme/themeOverride32.xml" ContentType="application/vnd.openxmlformats-officedocument.themeOverr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heme/themeOverride33.xml" ContentType="application/vnd.openxmlformats-officedocument.themeOverr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heme/themeOverride34.xml" ContentType="application/vnd.openxmlformats-officedocument.themeOverr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heme/themeOverride35.xml" ContentType="application/vnd.openxmlformats-officedocument.themeOverr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heme/themeOverride36.xml" ContentType="application/vnd.openxmlformats-officedocument.themeOverride+xml"/>
  <Override PartName="/ppt/tags/tag80.xml" ContentType="application/vnd.openxmlformats-officedocument.presentationml.tags+xml"/>
  <Override PartName="/ppt/tags/tag81.xml" ContentType="application/vnd.openxmlformats-officedocument.presentationml.tags+xml"/>
  <Override PartName="/ppt/theme/themeOverride37.xml" ContentType="application/vnd.openxmlformats-officedocument.themeOverride+xml"/>
  <Override PartName="/ppt/tags/tag82.xml" ContentType="application/vnd.openxmlformats-officedocument.presentationml.tags+xml"/>
  <Override PartName="/ppt/tags/tag83.xml" ContentType="application/vnd.openxmlformats-officedocument.presentationml.tags+xml"/>
  <Override PartName="/ppt/theme/themeOverride38.xml" ContentType="application/vnd.openxmlformats-officedocument.themeOverride+xml"/>
  <Override PartName="/ppt/tags/tag84.xml" ContentType="application/vnd.openxmlformats-officedocument.presentationml.tags+xml"/>
  <Override PartName="/ppt/theme/themeOverride39.xml" ContentType="application/vnd.openxmlformats-officedocument.themeOverride+xml"/>
  <Override PartName="/ppt/tags/tag85.xml" ContentType="application/vnd.openxmlformats-officedocument.presentationml.tags+xml"/>
  <Override PartName="/ppt/theme/themeOverride40.xml" ContentType="application/vnd.openxmlformats-officedocument.themeOverride+xml"/>
  <Override PartName="/ppt/tags/tag86.xml" ContentType="application/vnd.openxmlformats-officedocument.presentationml.tags+xml"/>
  <Override PartName="/ppt/theme/themeOverride41.xml" ContentType="application/vnd.openxmlformats-officedocument.themeOverride+xml"/>
  <Override PartName="/ppt/tags/tag87.xml" ContentType="application/vnd.openxmlformats-officedocument.presentationml.tags+xml"/>
  <Override PartName="/ppt/theme/themeOverride42.xml" ContentType="application/vnd.openxmlformats-officedocument.themeOverride+xml"/>
  <Override PartName="/ppt/tags/tag8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heme/themeOverride43.xml" ContentType="application/vnd.openxmlformats-officedocument.themeOverr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heme/themeOverride44.xml" ContentType="application/vnd.openxmlformats-officedocument.themeOverr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notesSlides/notesSlide3.xml" ContentType="application/vnd.openxmlformats-officedocument.presentationml.notesSlide+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53.xml" ContentType="application/vnd.openxmlformats-officedocument.presentationml.tags+xml"/>
  <Override PartName="/ppt/theme/themeOverride45.xml" ContentType="application/vnd.openxmlformats-officedocument.themeOverride+xml"/>
  <Override PartName="/ppt/theme/themeOverride46.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28"/>
  </p:notesMasterIdLst>
  <p:handoutMasterIdLst>
    <p:handoutMasterId r:id="rId29"/>
  </p:handoutMasterIdLst>
  <p:sldIdLst>
    <p:sldId id="263" r:id="rId5"/>
    <p:sldId id="264" r:id="rId6"/>
    <p:sldId id="268" r:id="rId7"/>
    <p:sldId id="294" r:id="rId8"/>
    <p:sldId id="312" r:id="rId9"/>
    <p:sldId id="303" r:id="rId10"/>
    <p:sldId id="313" r:id="rId11"/>
    <p:sldId id="307" r:id="rId12"/>
    <p:sldId id="309" r:id="rId13"/>
    <p:sldId id="315" r:id="rId14"/>
    <p:sldId id="296" r:id="rId15"/>
    <p:sldId id="317" r:id="rId16"/>
    <p:sldId id="318" r:id="rId17"/>
    <p:sldId id="319" r:id="rId18"/>
    <p:sldId id="314" r:id="rId19"/>
    <p:sldId id="306" r:id="rId20"/>
    <p:sldId id="311" r:id="rId21"/>
    <p:sldId id="316" r:id="rId22"/>
    <p:sldId id="322" r:id="rId23"/>
    <p:sldId id="320" r:id="rId24"/>
    <p:sldId id="304" r:id="rId25"/>
    <p:sldId id="282" r:id="rId26"/>
    <p:sldId id="283" r:id="rId27"/>
  </p:sldIdLst>
  <p:sldSz cx="12192000" cy="6858000"/>
  <p:notesSz cx="6858000" cy="9144000"/>
  <p:embeddedFontLst>
    <p:embeddedFont>
      <p:font typeface="Calibri" panose="020F0502020204030204" pitchFamily="34" charset="0"/>
      <p:regular r:id="rId30"/>
      <p:bold r:id="rId31"/>
      <p:italic r:id="rId32"/>
      <p:boldItalic r:id="rId33"/>
    </p:embeddedFont>
    <p:embeddedFont>
      <p:font typeface="Cambria Math" panose="02040503050406030204" pitchFamily="18" charset="0"/>
      <p:regular r:id="rId34"/>
    </p:embeddedFont>
    <p:embeddedFont>
      <p:font typeface="Consolas" panose="020B0609020204030204" pitchFamily="49" charset="0"/>
      <p:regular r:id="rId35"/>
      <p:bold r:id="rId36"/>
      <p:italic r:id="rId37"/>
      <p:boldItalic r:id="rId38"/>
    </p:embeddedFont>
    <p:embeddedFont>
      <p:font typeface="Lucida Console" panose="020B0609040504020204" pitchFamily="49" charset="0"/>
      <p:regular r:id="rId39"/>
    </p:embeddedFont>
    <p:embeddedFont>
      <p:font typeface="SwissReSans" panose="020B0604020202020204" pitchFamily="34" charset="0"/>
      <p:regular r:id="rId40"/>
      <p:bold r:id="rId41"/>
      <p:italic r:id="rId42"/>
      <p:boldItalic r:id="rId43"/>
    </p:embeddedFont>
    <p:embeddedFont>
      <p:font typeface="SwissReSans Light" panose="020B0504020202020204" pitchFamily="34" charset="0"/>
      <p:regular r:id="rId44"/>
      <p:bold r:id="rId45"/>
      <p:italic r:id="rId46"/>
      <p:boldItalic r:id="rId47"/>
    </p:embeddedFont>
  </p:embeddedFontLst>
  <p:custDataLst>
    <p:tags r:id="rId48"/>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FFFF"/>
    <a:srgbClr val="9FB8E4"/>
    <a:srgbClr val="99DDF3"/>
    <a:srgbClr val="F2F2F2"/>
    <a:srgbClr val="D1DCD6"/>
    <a:srgbClr val="E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ABCB49-EA44-411B-AC6C-D3838D9DB158}" v="1415" dt="2020-12-25T08:20:59.124"/>
  </p1510:revLst>
</p1510:revInfo>
</file>

<file path=ppt/tableStyles.xml><?xml version="1.0" encoding="utf-8"?>
<a:tblStyleLst xmlns:a="http://schemas.openxmlformats.org/drawingml/2006/main" def="{4F870FC3-41F4-4639-9F92-194A608F593C}">
  <a:tblStyle styleId="{4F870FC3-41F4-4639-9F92-194A608F593C}" styleName="Swiss Re - Table 1">
    <a:wholeTbl>
      <a:tcTxStyle>
        <a:fontRef idx="minor">
          <a:scrgbClr r="40" g="62" b="54"/>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band2H>
      <a:tcStyle>
        <a:tcBdr/>
        <a:fill>
          <a:solidFill>
            <a:schemeClr val="accent1">
              <a:tint val="36000"/>
            </a:schemeClr>
          </a:solidFill>
        </a:fill>
      </a:tcStyle>
    </a:band2H>
    <a:band1V>
      <a:tcStyle>
        <a:tcBdr/>
        <a:fill>
          <a:solidFill>
            <a:schemeClr val="accent1">
              <a:tint val="36000"/>
            </a:schemeClr>
          </a:solidFill>
        </a:fill>
      </a:tcStyle>
    </a:band1V>
    <a:firstRow>
      <a:tcTxStyle b="on">
        <a:fontRef idx="minor">
          <a:scrgbClr r="255" g="255" b="255"/>
        </a:fontRef>
        <a:schemeClr val="lt1"/>
      </a:tcTxStyle>
      <a:tcStyle>
        <a:tcBdr/>
        <a:fill>
          <a:solidFill>
            <a:schemeClr val="accent1"/>
          </a:solidFill>
        </a:fill>
      </a:tcStyle>
    </a:firstRow>
  </a:tblStyle>
  <a:tblStyle styleId="{7E6E6707-7832-46BE-A3A0-E36881F78559}" styleName="Swiss Re - Table 2">
    <a:wholeTbl>
      <a:tcTxStyle>
        <a:fontRef idx="minor">
          <a:scrgbClr r="40" g="62" b="54"/>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band2H>
      <a:tcStyle>
        <a:tcBdr/>
        <a:fill>
          <a:solidFill>
            <a:schemeClr val="accent5">
              <a:tint val="36000"/>
            </a:schemeClr>
          </a:solidFill>
        </a:fill>
      </a:tcStyle>
    </a:band2H>
    <a:band1V>
      <a:tcStyle>
        <a:tcBdr/>
        <a:fill>
          <a:solidFill>
            <a:schemeClr val="accent5">
              <a:tint val="36000"/>
            </a:schemeClr>
          </a:solidFill>
        </a:fill>
      </a:tcStyle>
    </a:band1V>
    <a:firstRow>
      <a:tcTxStyle b="on">
        <a:fontRef idx="minor">
          <a:scrgbClr r="255" g="255" b="255"/>
        </a:fontRef>
        <a:schemeClr val="lt1"/>
      </a:tcTxStyle>
      <a:tcStyle>
        <a:tcBdr/>
        <a:fill>
          <a:solidFill>
            <a:schemeClr val="accent5"/>
          </a:solidFill>
        </a:fill>
      </a:tcStyle>
    </a:firstRow>
  </a:tblStyle>
  <a:tblStyle styleId="{BBE75E58-984F-4F72-8EDD-5C9A88DD35F0}" styleName="Swiss Re - Table 3">
    <a:wholeTbl>
      <a:tcTxStyle>
        <a:fontRef idx="minor">
          <a:scrgbClr r="40" g="62" b="54"/>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band2H>
      <a:tcStyle>
        <a:tcBdr/>
        <a:fill>
          <a:solidFill>
            <a:schemeClr val="accent3">
              <a:tint val="36000"/>
            </a:schemeClr>
          </a:solidFill>
        </a:fill>
      </a:tcStyle>
    </a:band2H>
    <a:band1V>
      <a:tcStyle>
        <a:tcBdr/>
        <a:fill>
          <a:solidFill>
            <a:schemeClr val="accent3">
              <a:tint val="36000"/>
            </a:schemeClr>
          </a:solidFill>
        </a:fill>
      </a:tcStyle>
    </a:band1V>
    <a:firstRow>
      <a:tcTxStyle b="on">
        <a:fontRef idx="minor">
          <a:scrgbClr r="255" g="255" b="255"/>
        </a:fontRef>
        <a:schemeClr val="lt1"/>
      </a:tcTxStyle>
      <a:tcStyle>
        <a:tcBdr/>
        <a:fill>
          <a:solidFill>
            <a:schemeClr val="accent3"/>
          </a:solidFill>
        </a:fill>
      </a:tcStyle>
    </a:firstRow>
  </a:tblStyle>
  <a:tblStyle styleId="{F0DF0198-80C8-49AA-8D90-CB580F7814A3}" styleName="Swiss Re - Table 4">
    <a:wholeTbl>
      <a:tcTxStyle>
        <a:fontRef idx="minor">
          <a:scrgbClr r="40" g="62" b="54"/>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noFill/>
        </a:fill>
      </a:tcStyle>
    </a:wholeTbl>
  </a:tblStyle>
  <a:tblStyle styleId="{B879B2AA-A785-4C12-A31E-098CB692474E}" styleName="Swiss Re - Table 5">
    <a:wholeTbl>
      <a:tcTxStyle>
        <a:fontRef idx="minor">
          <a:scrgbClr r="40" g="62" b="54"/>
        </a:fontRef>
        <a:schemeClr val="tx1"/>
      </a:tcTxStyle>
      <a:tcStyle>
        <a:tcBdr>
          <a:left>
            <a:ln w="12700" cmpd="sng">
              <a:solidFill>
                <a:schemeClr val="accent1"/>
              </a:solidFill>
            </a:ln>
          </a:left>
          <a:right>
            <a:ln w="12700" cmpd="sng">
              <a:solidFill>
                <a:schemeClr val="accent1"/>
              </a:solidFill>
            </a:ln>
          </a:right>
          <a:top>
            <a:ln>
              <a:noFill/>
            </a:ln>
          </a:top>
          <a:bottom>
            <a:ln>
              <a:noFill/>
            </a:ln>
          </a:bottom>
          <a:insideH>
            <a:ln>
              <a:noFill/>
            </a:ln>
          </a:insideH>
          <a:insideV>
            <a:ln w="12700" cmpd="sng">
              <a:solidFill>
                <a:schemeClr val="accent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85" autoAdjust="0"/>
    <p:restoredTop sz="95657" autoAdjust="0"/>
  </p:normalViewPr>
  <p:slideViewPr>
    <p:cSldViewPr showGuides="1">
      <p:cViewPr varScale="1">
        <p:scale>
          <a:sx n="105" d="100"/>
          <a:sy n="105" d="100"/>
        </p:scale>
        <p:origin x="306" y="114"/>
      </p:cViewPr>
      <p:guideLst/>
    </p:cSldViewPr>
  </p:slideViewPr>
  <p:outlineViewPr>
    <p:cViewPr>
      <p:scale>
        <a:sx n="33" d="100"/>
        <a:sy n="33" d="100"/>
      </p:scale>
      <p:origin x="0" y="0"/>
    </p:cViewPr>
  </p:outlineViewPr>
  <p:notesTextViewPr>
    <p:cViewPr>
      <p:scale>
        <a:sx n="100" d="100"/>
        <a:sy n="100" d="100"/>
      </p:scale>
      <p:origin x="0" y="0"/>
    </p:cViewPr>
  </p:notesTextViewPr>
  <p:notesViewPr>
    <p:cSldViewPr showGuides="1">
      <p:cViewPr varScale="1">
        <p:scale>
          <a:sx n="59" d="100"/>
          <a:sy n="59" d="100"/>
        </p:scale>
        <p:origin x="3226" y="7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0.fntdata"/><Relationship Id="rId21" Type="http://schemas.openxmlformats.org/officeDocument/2006/relationships/slide" Target="slides/slide17.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handoutMaster" Target="handoutMasters/handoutMaster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6.xml"/><Relationship Id="rId41" Type="http://schemas.openxmlformats.org/officeDocument/2006/relationships/font" Target="fonts/font12.fntdata"/><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openxmlformats.org/officeDocument/2006/relationships/font" Target="fonts/font7.fntdata"/><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ng Li" userId="4df5da39-02db-4648-bf70-e1ecb0480d77" providerId="ADAL" clId="{06ABCB49-EA44-411B-AC6C-D3838D9DB158}"/>
    <pc:docChg chg="undo custSel mod addSld delSld modSld sldOrd modMainMaster">
      <pc:chgData name="Ming Li" userId="4df5da39-02db-4648-bf70-e1ecb0480d77" providerId="ADAL" clId="{06ABCB49-EA44-411B-AC6C-D3838D9DB158}" dt="2020-12-25T08:20:59.096" v="8387" actId="20577"/>
      <pc:docMkLst>
        <pc:docMk/>
      </pc:docMkLst>
      <pc:sldChg chg="addSp modSp">
        <pc:chgData name="Ming Li" userId="4df5da39-02db-4648-bf70-e1ecb0480d77" providerId="ADAL" clId="{06ABCB49-EA44-411B-AC6C-D3838D9DB158}" dt="2020-12-24T03:03:13.353" v="8247"/>
        <pc:sldMkLst>
          <pc:docMk/>
          <pc:sldMk cId="1982414838" sldId="263"/>
        </pc:sldMkLst>
        <pc:spChg chg="mod">
          <ac:chgData name="Ming Li" userId="4df5da39-02db-4648-bf70-e1ecb0480d77" providerId="ADAL" clId="{06ABCB49-EA44-411B-AC6C-D3838D9DB158}" dt="2020-12-21T04:41:36.955" v="3010" actId="20577"/>
          <ac:spMkLst>
            <pc:docMk/>
            <pc:sldMk cId="1982414838" sldId="263"/>
            <ac:spMk id="2" creationId="{1BD5F69F-D0A1-4339-B031-C34ED0562B8F}"/>
          </ac:spMkLst>
        </pc:spChg>
        <pc:spChg chg="mod">
          <ac:chgData name="Ming Li" userId="4df5da39-02db-4648-bf70-e1ecb0480d77" providerId="ADAL" clId="{06ABCB49-EA44-411B-AC6C-D3838D9DB158}" dt="2020-12-21T06:42:19.575" v="5332" actId="20577"/>
          <ac:spMkLst>
            <pc:docMk/>
            <pc:sldMk cId="1982414838" sldId="263"/>
            <ac:spMk id="3" creationId="{5D84088F-3DD1-4496-A5AE-30F8F5AD42B8}"/>
          </ac:spMkLst>
        </pc:spChg>
        <pc:spChg chg="add mod">
          <ac:chgData name="Ming Li" userId="4df5da39-02db-4648-bf70-e1ecb0480d77" providerId="ADAL" clId="{06ABCB49-EA44-411B-AC6C-D3838D9DB158}" dt="2020-12-21T05:49:03.331" v="3738" actId="947"/>
          <ac:spMkLst>
            <pc:docMk/>
            <pc:sldMk cId="1982414838" sldId="263"/>
            <ac:spMk id="4" creationId="{172B57E2-F59E-4B50-A3E5-DD8F127222B7}"/>
          </ac:spMkLst>
        </pc:spChg>
        <pc:picChg chg="mod ord">
          <ac:chgData name="Ming Li" userId="4df5da39-02db-4648-bf70-e1ecb0480d77" providerId="ADAL" clId="{06ABCB49-EA44-411B-AC6C-D3838D9DB158}" dt="2020-12-24T03:03:13.353" v="8247"/>
          <ac:picMkLst>
            <pc:docMk/>
            <pc:sldMk cId="1982414838" sldId="263"/>
            <ac:picMk id="6" creationId="{10EDE35F-10C6-4FED-9539-3CFEB897FA96}"/>
          </ac:picMkLst>
        </pc:picChg>
      </pc:sldChg>
      <pc:sldChg chg="addSp delSp modSp">
        <pc:chgData name="Ming Li" userId="4df5da39-02db-4648-bf70-e1ecb0480d77" providerId="ADAL" clId="{06ABCB49-EA44-411B-AC6C-D3838D9DB158}" dt="2020-12-21T07:43:24.301" v="7240"/>
        <pc:sldMkLst>
          <pc:docMk/>
          <pc:sldMk cId="55739060" sldId="264"/>
        </pc:sldMkLst>
        <pc:spChg chg="add del mod">
          <ac:chgData name="Ming Li" userId="4df5da39-02db-4648-bf70-e1ecb0480d77" providerId="ADAL" clId="{06ABCB49-EA44-411B-AC6C-D3838D9DB158}" dt="2020-12-21T06:23:06.608" v="4143"/>
          <ac:spMkLst>
            <pc:docMk/>
            <pc:sldMk cId="55739060" sldId="264"/>
            <ac:spMk id="4" creationId="{09327703-D623-4E7C-9180-96FE85D9010F}"/>
          </ac:spMkLst>
        </pc:spChg>
        <pc:spChg chg="add del mod">
          <ac:chgData name="Ming Li" userId="4df5da39-02db-4648-bf70-e1ecb0480d77" providerId="ADAL" clId="{06ABCB49-EA44-411B-AC6C-D3838D9DB158}" dt="2020-12-21T03:56:31.303" v="1096"/>
          <ac:spMkLst>
            <pc:docMk/>
            <pc:sldMk cId="55739060" sldId="264"/>
            <ac:spMk id="4" creationId="{3DCABB05-C91B-499E-9267-AAD7FC9F8970}"/>
          </ac:spMkLst>
        </pc:spChg>
        <pc:spChg chg="add del mod">
          <ac:chgData name="Ming Li" userId="4df5da39-02db-4648-bf70-e1ecb0480d77" providerId="ADAL" clId="{06ABCB49-EA44-411B-AC6C-D3838D9DB158}" dt="2020-12-21T07:42:07.761" v="6385"/>
          <ac:spMkLst>
            <pc:docMk/>
            <pc:sldMk cId="55739060" sldId="264"/>
            <ac:spMk id="4" creationId="{C9E8E2FC-F863-47DA-A636-C0E66D3816B6}"/>
          </ac:spMkLst>
        </pc:spChg>
        <pc:spChg chg="del">
          <ac:chgData name="Ming Li" userId="4df5da39-02db-4648-bf70-e1ecb0480d77" providerId="ADAL" clId="{06ABCB49-EA44-411B-AC6C-D3838D9DB158}" dt="2020-12-21T03:48:12.130" v="748"/>
          <ac:spMkLst>
            <pc:docMk/>
            <pc:sldMk cId="55739060" sldId="264"/>
            <ac:spMk id="5" creationId="{00000000-0000-0000-0000-000000000000}"/>
          </ac:spMkLst>
        </pc:spChg>
        <pc:spChg chg="add del mod">
          <ac:chgData name="Ming Li" userId="4df5da39-02db-4648-bf70-e1ecb0480d77" providerId="ADAL" clId="{06ABCB49-EA44-411B-AC6C-D3838D9DB158}" dt="2020-12-21T07:43:24.114" v="6880"/>
          <ac:spMkLst>
            <pc:docMk/>
            <pc:sldMk cId="55739060" sldId="264"/>
            <ac:spMk id="5" creationId="{775A3F86-8160-49DD-B385-8CD741FBA598}"/>
          </ac:spMkLst>
        </pc:spChg>
        <pc:spChg chg="add del mod">
          <ac:chgData name="Ming Li" userId="4df5da39-02db-4648-bf70-e1ecb0480d77" providerId="ADAL" clId="{06ABCB49-EA44-411B-AC6C-D3838D9DB158}" dt="2020-12-21T06:23:06.607" v="4139"/>
          <ac:spMkLst>
            <pc:docMk/>
            <pc:sldMk cId="55739060" sldId="264"/>
            <ac:spMk id="6" creationId="{D1289203-FAB1-4893-94A6-D8BFD89968B4}"/>
          </ac:spMkLst>
        </pc:spChg>
        <pc:spChg chg="add del mod">
          <ac:chgData name="Ming Li" userId="4df5da39-02db-4648-bf70-e1ecb0480d77" providerId="ADAL" clId="{06ABCB49-EA44-411B-AC6C-D3838D9DB158}" dt="2020-12-21T06:23:06.607" v="4137"/>
          <ac:spMkLst>
            <pc:docMk/>
            <pc:sldMk cId="55739060" sldId="264"/>
            <ac:spMk id="7" creationId="{509F97A1-A7EA-4D45-8FD4-75455B40C51E}"/>
          </ac:spMkLst>
        </pc:spChg>
        <pc:spChg chg="add del mod">
          <ac:chgData name="Ming Li" userId="4df5da39-02db-4648-bf70-e1ecb0480d77" providerId="ADAL" clId="{06ABCB49-EA44-411B-AC6C-D3838D9DB158}" dt="2020-12-21T07:43:24.113" v="6876"/>
          <ac:spMkLst>
            <pc:docMk/>
            <pc:sldMk cId="55739060" sldId="264"/>
            <ac:spMk id="7" creationId="{6BDFE695-91EE-40E7-AE3A-71B455FEC065}"/>
          </ac:spMkLst>
        </pc:spChg>
        <pc:spChg chg="add del mod">
          <ac:chgData name="Ming Li" userId="4df5da39-02db-4648-bf70-e1ecb0480d77" providerId="ADAL" clId="{06ABCB49-EA44-411B-AC6C-D3838D9DB158}" dt="2020-12-21T03:56:31.302" v="1092"/>
          <ac:spMkLst>
            <pc:docMk/>
            <pc:sldMk cId="55739060" sldId="264"/>
            <ac:spMk id="7" creationId="{AE9B4413-8C7C-4FED-865B-A20D68978E74}"/>
          </ac:spMkLst>
        </pc:spChg>
        <pc:spChg chg="add del mod">
          <ac:chgData name="Ming Li" userId="4df5da39-02db-4648-bf70-e1ecb0480d77" providerId="ADAL" clId="{06ABCB49-EA44-411B-AC6C-D3838D9DB158}" dt="2020-12-21T03:56:31.302" v="1090"/>
          <ac:spMkLst>
            <pc:docMk/>
            <pc:sldMk cId="55739060" sldId="264"/>
            <ac:spMk id="8" creationId="{B21C4079-1523-4F2A-A868-E8A643673453}"/>
          </ac:spMkLst>
        </pc:spChg>
        <pc:spChg chg="add del mod">
          <ac:chgData name="Ming Li" userId="4df5da39-02db-4648-bf70-e1ecb0480d77" providerId="ADAL" clId="{06ABCB49-EA44-411B-AC6C-D3838D9DB158}" dt="2020-12-21T07:43:24.112" v="6874"/>
          <ac:spMkLst>
            <pc:docMk/>
            <pc:sldMk cId="55739060" sldId="264"/>
            <ac:spMk id="8" creationId="{D5842D82-8761-4C37-A6A3-8C6A7AA6C797}"/>
          </ac:spMkLst>
        </pc:spChg>
        <pc:spChg chg="add del mod">
          <ac:chgData name="Ming Li" userId="4df5da39-02db-4648-bf70-e1ecb0480d77" providerId="ADAL" clId="{06ABCB49-EA44-411B-AC6C-D3838D9DB158}" dt="2020-12-21T06:23:06.606" v="4133"/>
          <ac:spMkLst>
            <pc:docMk/>
            <pc:sldMk cId="55739060" sldId="264"/>
            <ac:spMk id="9" creationId="{F1A9FC8A-37C6-48CE-9022-FE79ED3EF529}"/>
          </ac:spMkLst>
        </pc:spChg>
        <pc:spChg chg="add del mod">
          <ac:chgData name="Ming Li" userId="4df5da39-02db-4648-bf70-e1ecb0480d77" providerId="ADAL" clId="{06ABCB49-EA44-411B-AC6C-D3838D9DB158}" dt="2020-12-21T07:43:24.112" v="6870"/>
          <ac:spMkLst>
            <pc:docMk/>
            <pc:sldMk cId="55739060" sldId="264"/>
            <ac:spMk id="10" creationId="{2598CDFE-112C-4EB4-B878-E4DADE8D4AD7}"/>
          </ac:spMkLst>
        </pc:spChg>
        <pc:spChg chg="add del mod">
          <ac:chgData name="Ming Li" userId="4df5da39-02db-4648-bf70-e1ecb0480d77" providerId="ADAL" clId="{06ABCB49-EA44-411B-AC6C-D3838D9DB158}" dt="2020-12-21T03:56:31.301" v="1086"/>
          <ac:spMkLst>
            <pc:docMk/>
            <pc:sldMk cId="55739060" sldId="264"/>
            <ac:spMk id="10" creationId="{CA4D5BBB-4A3C-4201-98C8-6F35B7CCB9A1}"/>
          </ac:spMkLst>
        </pc:spChg>
        <pc:spChg chg="add del mod">
          <ac:chgData name="Ming Li" userId="4df5da39-02db-4648-bf70-e1ecb0480d77" providerId="ADAL" clId="{06ABCB49-EA44-411B-AC6C-D3838D9DB158}" dt="2020-12-21T06:23:06.606" v="4131"/>
          <ac:spMkLst>
            <pc:docMk/>
            <pc:sldMk cId="55739060" sldId="264"/>
            <ac:spMk id="10" creationId="{CF9AED25-9E09-42A0-BD76-59149B66222F}"/>
          </ac:spMkLst>
        </pc:spChg>
        <pc:spChg chg="add del mod">
          <ac:chgData name="Ming Li" userId="4df5da39-02db-4648-bf70-e1ecb0480d77" providerId="ADAL" clId="{06ABCB49-EA44-411B-AC6C-D3838D9DB158}" dt="2020-12-21T03:56:31.301" v="1084"/>
          <ac:spMkLst>
            <pc:docMk/>
            <pc:sldMk cId="55739060" sldId="264"/>
            <ac:spMk id="11" creationId="{8EEA383C-7844-49A9-944E-0007052DC050}"/>
          </ac:spMkLst>
        </pc:spChg>
        <pc:spChg chg="add del mod">
          <ac:chgData name="Ming Li" userId="4df5da39-02db-4648-bf70-e1ecb0480d77" providerId="ADAL" clId="{06ABCB49-EA44-411B-AC6C-D3838D9DB158}" dt="2020-12-21T07:43:24.111" v="6868"/>
          <ac:spMkLst>
            <pc:docMk/>
            <pc:sldMk cId="55739060" sldId="264"/>
            <ac:spMk id="11" creationId="{BAE85E8F-1C62-4795-967D-61C92068805F}"/>
          </ac:spMkLst>
        </pc:spChg>
        <pc:spChg chg="add del mod">
          <ac:chgData name="Ming Li" userId="4df5da39-02db-4648-bf70-e1ecb0480d77" providerId="ADAL" clId="{06ABCB49-EA44-411B-AC6C-D3838D9DB158}" dt="2020-12-21T06:23:06.605" v="4127"/>
          <ac:spMkLst>
            <pc:docMk/>
            <pc:sldMk cId="55739060" sldId="264"/>
            <ac:spMk id="12" creationId="{AEC91EB3-4F0E-486A-A696-E65585EEF9CE}"/>
          </ac:spMkLst>
        </pc:spChg>
        <pc:spChg chg="add del mod">
          <ac:chgData name="Ming Li" userId="4df5da39-02db-4648-bf70-e1ecb0480d77" providerId="ADAL" clId="{06ABCB49-EA44-411B-AC6C-D3838D9DB158}" dt="2020-12-21T03:56:31.300" v="1082"/>
          <ac:spMkLst>
            <pc:docMk/>
            <pc:sldMk cId="55739060" sldId="264"/>
            <ac:spMk id="12" creationId="{F46AE71F-FD5D-4A1C-9D5E-64970F0D5CEB}"/>
          </ac:spMkLst>
        </pc:spChg>
        <pc:spChg chg="add del mod">
          <ac:chgData name="Ming Li" userId="4df5da39-02db-4648-bf70-e1ecb0480d77" providerId="ADAL" clId="{06ABCB49-EA44-411B-AC6C-D3838D9DB158}" dt="2020-12-21T07:43:24.110" v="6864"/>
          <ac:spMkLst>
            <pc:docMk/>
            <pc:sldMk cId="55739060" sldId="264"/>
            <ac:spMk id="13" creationId="{2F6626B0-1B95-4FB3-90E4-BDB347B396B8}"/>
          </ac:spMkLst>
        </pc:spChg>
        <pc:spChg chg="add del mod">
          <ac:chgData name="Ming Li" userId="4df5da39-02db-4648-bf70-e1ecb0480d77" providerId="ADAL" clId="{06ABCB49-EA44-411B-AC6C-D3838D9DB158}" dt="2020-12-21T03:56:31.520" v="1524"/>
          <ac:spMkLst>
            <pc:docMk/>
            <pc:sldMk cId="55739060" sldId="264"/>
            <ac:spMk id="13" creationId="{66EACD5D-2E5F-4895-938D-C448F5C04F6A}"/>
          </ac:spMkLst>
        </pc:spChg>
        <pc:spChg chg="add del mod">
          <ac:chgData name="Ming Li" userId="4df5da39-02db-4648-bf70-e1ecb0480d77" providerId="ADAL" clId="{06ABCB49-EA44-411B-AC6C-D3838D9DB158}" dt="2020-12-21T06:23:06.604" v="4125"/>
          <ac:spMkLst>
            <pc:docMk/>
            <pc:sldMk cId="55739060" sldId="264"/>
            <ac:spMk id="13" creationId="{7F9D2492-2EDF-4240-A422-8F90F1424FDB}"/>
          </ac:spMkLst>
        </pc:spChg>
        <pc:spChg chg="add del mod">
          <ac:chgData name="Ming Li" userId="4df5da39-02db-4648-bf70-e1ecb0480d77" providerId="ADAL" clId="{06ABCB49-EA44-411B-AC6C-D3838D9DB158}" dt="2020-12-21T07:43:24.110" v="6862"/>
          <ac:spMkLst>
            <pc:docMk/>
            <pc:sldMk cId="55739060" sldId="264"/>
            <ac:spMk id="14" creationId="{57A547F0-5828-4D94-A1AB-7C1CAFCB690B}"/>
          </ac:spMkLst>
        </pc:spChg>
        <pc:spChg chg="add del mod">
          <ac:chgData name="Ming Li" userId="4df5da39-02db-4648-bf70-e1ecb0480d77" providerId="ADAL" clId="{06ABCB49-EA44-411B-AC6C-D3838D9DB158}" dt="2020-12-21T04:42:37.062" v="3044"/>
          <ac:spMkLst>
            <pc:docMk/>
            <pc:sldMk cId="55739060" sldId="264"/>
            <ac:spMk id="14" creationId="{B9C79BC0-5470-49E3-83D3-C9E970668C90}"/>
          </ac:spMkLst>
        </pc:spChg>
        <pc:spChg chg="add del mod">
          <ac:chgData name="Ming Li" userId="4df5da39-02db-4648-bf70-e1ecb0480d77" providerId="ADAL" clId="{06ABCB49-EA44-411B-AC6C-D3838D9DB158}" dt="2020-12-21T04:42:37.062" v="3040"/>
          <ac:spMkLst>
            <pc:docMk/>
            <pc:sldMk cId="55739060" sldId="264"/>
            <ac:spMk id="16" creationId="{F9284EFB-DA4B-47B1-9C9A-E694A23FBCFA}"/>
          </ac:spMkLst>
        </pc:spChg>
        <pc:spChg chg="add del mod">
          <ac:chgData name="Ming Li" userId="4df5da39-02db-4648-bf70-e1ecb0480d77" providerId="ADAL" clId="{06ABCB49-EA44-411B-AC6C-D3838D9DB158}" dt="2020-12-21T07:43:24.109" v="6858"/>
          <ac:spMkLst>
            <pc:docMk/>
            <pc:sldMk cId="55739060" sldId="264"/>
            <ac:spMk id="16" creationId="{FD16E9A1-46FF-4FBF-9610-BE989E7F3168}"/>
          </ac:spMkLst>
        </pc:spChg>
        <pc:spChg chg="add del mod">
          <ac:chgData name="Ming Li" userId="4df5da39-02db-4648-bf70-e1ecb0480d77" providerId="ADAL" clId="{06ABCB49-EA44-411B-AC6C-D3838D9DB158}" dt="2020-12-21T07:43:24.109" v="6856"/>
          <ac:spMkLst>
            <pc:docMk/>
            <pc:sldMk cId="55739060" sldId="264"/>
            <ac:spMk id="17" creationId="{3580FC51-5E0E-40C1-9DD1-D6FF57DECFC6}"/>
          </ac:spMkLst>
        </pc:spChg>
        <pc:spChg chg="add del mod">
          <ac:chgData name="Ming Li" userId="4df5da39-02db-4648-bf70-e1ecb0480d77" providerId="ADAL" clId="{06ABCB49-EA44-411B-AC6C-D3838D9DB158}" dt="2020-12-21T04:42:37.061" v="3038"/>
          <ac:spMkLst>
            <pc:docMk/>
            <pc:sldMk cId="55739060" sldId="264"/>
            <ac:spMk id="17" creationId="{7895F7EE-8162-4439-913B-C2036E85A327}"/>
          </ac:spMkLst>
        </pc:spChg>
        <pc:spChg chg="add del mod">
          <ac:chgData name="Ming Li" userId="4df5da39-02db-4648-bf70-e1ecb0480d77" providerId="ADAL" clId="{06ABCB49-EA44-411B-AC6C-D3838D9DB158}" dt="2020-12-21T07:43:24.108" v="6852"/>
          <ac:spMkLst>
            <pc:docMk/>
            <pc:sldMk cId="55739060" sldId="264"/>
            <ac:spMk id="19" creationId="{311FC4CE-D4D9-4CA6-886F-0370699EC8AF}"/>
          </ac:spMkLst>
        </pc:spChg>
        <pc:spChg chg="add del mod">
          <ac:chgData name="Ming Li" userId="4df5da39-02db-4648-bf70-e1ecb0480d77" providerId="ADAL" clId="{06ABCB49-EA44-411B-AC6C-D3838D9DB158}" dt="2020-12-21T04:42:37.060" v="3034"/>
          <ac:spMkLst>
            <pc:docMk/>
            <pc:sldMk cId="55739060" sldId="264"/>
            <ac:spMk id="19" creationId="{38730445-8883-4B13-A80E-E98F060AD66E}"/>
          </ac:spMkLst>
        </pc:spChg>
        <pc:spChg chg="add del mod">
          <ac:chgData name="Ming Li" userId="4df5da39-02db-4648-bf70-e1ecb0480d77" providerId="ADAL" clId="{06ABCB49-EA44-411B-AC6C-D3838D9DB158}" dt="2020-12-21T07:43:24.107" v="6850"/>
          <ac:spMkLst>
            <pc:docMk/>
            <pc:sldMk cId="55739060" sldId="264"/>
            <ac:spMk id="20" creationId="{CF6E1D20-D027-4A13-9496-8779977ACA21}"/>
          </ac:spMkLst>
        </pc:spChg>
        <pc:spChg chg="add del mod">
          <ac:chgData name="Ming Li" userId="4df5da39-02db-4648-bf70-e1ecb0480d77" providerId="ADAL" clId="{06ABCB49-EA44-411B-AC6C-D3838D9DB158}" dt="2020-12-21T04:42:37.060" v="3032"/>
          <ac:spMkLst>
            <pc:docMk/>
            <pc:sldMk cId="55739060" sldId="264"/>
            <ac:spMk id="20" creationId="{FE3BDC9E-648C-4AD7-8C11-6E5F3BBCCEFE}"/>
          </ac:spMkLst>
        </pc:spChg>
        <pc:spChg chg="add del mod">
          <ac:chgData name="Ming Li" userId="4df5da39-02db-4648-bf70-e1ecb0480d77" providerId="ADAL" clId="{06ABCB49-EA44-411B-AC6C-D3838D9DB158}" dt="2020-12-21T07:43:24.106" v="6848"/>
          <ac:spMkLst>
            <pc:docMk/>
            <pc:sldMk cId="55739060" sldId="264"/>
            <ac:spMk id="21" creationId="{4E48D4BB-9581-4CD6-AD19-9A440ACA3803}"/>
          </ac:spMkLst>
        </pc:spChg>
        <pc:spChg chg="add del mod">
          <ac:chgData name="Ming Li" userId="4df5da39-02db-4648-bf70-e1ecb0480d77" providerId="ADAL" clId="{06ABCB49-EA44-411B-AC6C-D3838D9DB158}" dt="2020-12-21T04:42:37.059" v="3028"/>
          <ac:spMkLst>
            <pc:docMk/>
            <pc:sldMk cId="55739060" sldId="264"/>
            <ac:spMk id="22" creationId="{36BA8AD1-67EA-4374-8701-497EA308F17A}"/>
          </ac:spMkLst>
        </pc:spChg>
        <pc:spChg chg="add del mod">
          <ac:chgData name="Ming Li" userId="4df5da39-02db-4648-bf70-e1ecb0480d77" providerId="ADAL" clId="{06ABCB49-EA44-411B-AC6C-D3838D9DB158}" dt="2020-12-21T07:43:24.298" v="7235"/>
          <ac:spMkLst>
            <pc:docMk/>
            <pc:sldMk cId="55739060" sldId="264"/>
            <ac:spMk id="22" creationId="{F5B56FBA-28E7-4B77-B2DE-906588414045}"/>
          </ac:spMkLst>
        </pc:spChg>
        <pc:spChg chg="add mod">
          <ac:chgData name="Ming Li" userId="4df5da39-02db-4648-bf70-e1ecb0480d77" providerId="ADAL" clId="{06ABCB49-EA44-411B-AC6C-D3838D9DB158}" dt="2020-12-21T07:43:24.132" v="6912"/>
          <ac:spMkLst>
            <pc:docMk/>
            <pc:sldMk cId="55739060" sldId="264"/>
            <ac:spMk id="23" creationId="{D4B975B7-79DB-4FC8-BC1B-30F252CBA2F7}"/>
          </ac:spMkLst>
        </pc:spChg>
        <pc:spChg chg="add del mod">
          <ac:chgData name="Ming Li" userId="4df5da39-02db-4648-bf70-e1ecb0480d77" providerId="ADAL" clId="{06ABCB49-EA44-411B-AC6C-D3838D9DB158}" dt="2020-12-21T04:42:37.059" v="3026"/>
          <ac:spMkLst>
            <pc:docMk/>
            <pc:sldMk cId="55739060" sldId="264"/>
            <ac:spMk id="23" creationId="{EF07FAB4-5C38-4BDC-BF2B-71BDB053C059}"/>
          </ac:spMkLst>
        </pc:spChg>
        <pc:spChg chg="add mod">
          <ac:chgData name="Ming Li" userId="4df5da39-02db-4648-bf70-e1ecb0480d77" providerId="ADAL" clId="{06ABCB49-EA44-411B-AC6C-D3838D9DB158}" dt="2020-12-21T07:43:24.292" v="7218"/>
          <ac:spMkLst>
            <pc:docMk/>
            <pc:sldMk cId="55739060" sldId="264"/>
            <ac:spMk id="25" creationId="{1E854227-38E2-4E5C-8A11-EC22FCADED47}"/>
          </ac:spMkLst>
        </pc:spChg>
        <pc:spChg chg="add del mod">
          <ac:chgData name="Ming Li" userId="4df5da39-02db-4648-bf70-e1ecb0480d77" providerId="ADAL" clId="{06ABCB49-EA44-411B-AC6C-D3838D9DB158}" dt="2020-12-21T04:42:37.058" v="3022"/>
          <ac:spMkLst>
            <pc:docMk/>
            <pc:sldMk cId="55739060" sldId="264"/>
            <ac:spMk id="25" creationId="{B12472D1-B55C-4761-93B0-1592297CB8AE}"/>
          </ac:spMkLst>
        </pc:spChg>
        <pc:spChg chg="add del mod">
          <ac:chgData name="Ming Li" userId="4df5da39-02db-4648-bf70-e1ecb0480d77" providerId="ADAL" clId="{06ABCB49-EA44-411B-AC6C-D3838D9DB158}" dt="2020-12-21T04:42:37.058" v="3020"/>
          <ac:spMkLst>
            <pc:docMk/>
            <pc:sldMk cId="55739060" sldId="264"/>
            <ac:spMk id="26" creationId="{5093B217-4053-4EBB-81E3-07CB70AB732F}"/>
          </ac:spMkLst>
        </pc:spChg>
        <pc:spChg chg="add mod">
          <ac:chgData name="Ming Li" userId="4df5da39-02db-4648-bf70-e1ecb0480d77" providerId="ADAL" clId="{06ABCB49-EA44-411B-AC6C-D3838D9DB158}" dt="2020-12-21T07:43:24.165" v="6980"/>
          <ac:spMkLst>
            <pc:docMk/>
            <pc:sldMk cId="55739060" sldId="264"/>
            <ac:spMk id="26" creationId="{BBBA8C95-75B3-40A8-949C-85B6AC36C415}"/>
          </ac:spMkLst>
        </pc:spChg>
        <pc:spChg chg="add del mod">
          <ac:chgData name="Ming Li" userId="4df5da39-02db-4648-bf70-e1ecb0480d77" providerId="ADAL" clId="{06ABCB49-EA44-411B-AC6C-D3838D9DB158}" dt="2020-12-21T04:42:37.057" v="3016"/>
          <ac:spMkLst>
            <pc:docMk/>
            <pc:sldMk cId="55739060" sldId="264"/>
            <ac:spMk id="28" creationId="{C714DD8F-FB17-4316-8D7C-FC13AAD6E292}"/>
          </ac:spMkLst>
        </pc:spChg>
        <pc:spChg chg="add mod">
          <ac:chgData name="Ming Li" userId="4df5da39-02db-4648-bf70-e1ecb0480d77" providerId="ADAL" clId="{06ABCB49-EA44-411B-AC6C-D3838D9DB158}" dt="2020-12-21T07:43:24.292" v="7220"/>
          <ac:spMkLst>
            <pc:docMk/>
            <pc:sldMk cId="55739060" sldId="264"/>
            <ac:spMk id="28" creationId="{CFC39E62-EE18-41B4-8CA6-8AFBBCCA3FD3}"/>
          </ac:spMkLst>
        </pc:spChg>
        <pc:spChg chg="add del mod">
          <ac:chgData name="Ming Li" userId="4df5da39-02db-4648-bf70-e1ecb0480d77" providerId="ADAL" clId="{06ABCB49-EA44-411B-AC6C-D3838D9DB158}" dt="2020-12-21T04:42:37.056" v="3014"/>
          <ac:spMkLst>
            <pc:docMk/>
            <pc:sldMk cId="55739060" sldId="264"/>
            <ac:spMk id="29" creationId="{94834F65-B4D4-4744-A17E-9FF7C301063B}"/>
          </ac:spMkLst>
        </pc:spChg>
        <pc:spChg chg="add mod">
          <ac:chgData name="Ming Li" userId="4df5da39-02db-4648-bf70-e1ecb0480d77" providerId="ADAL" clId="{06ABCB49-EA44-411B-AC6C-D3838D9DB158}" dt="2020-12-21T07:43:24.197" v="7048"/>
          <ac:spMkLst>
            <pc:docMk/>
            <pc:sldMk cId="55739060" sldId="264"/>
            <ac:spMk id="29" creationId="{E9E877AF-1609-4288-BA2A-1D42087C8E87}"/>
          </ac:spMkLst>
        </pc:spChg>
        <pc:spChg chg="add del mod">
          <ac:chgData name="Ming Li" userId="4df5da39-02db-4648-bf70-e1ecb0480d77" providerId="ADAL" clId="{06ABCB49-EA44-411B-AC6C-D3838D9DB158}" dt="2020-12-21T04:42:37.056" v="3012"/>
          <ac:spMkLst>
            <pc:docMk/>
            <pc:sldMk cId="55739060" sldId="264"/>
            <ac:spMk id="30" creationId="{3F44B26A-761A-4361-B19E-2B9F8C1C833F}"/>
          </ac:spMkLst>
        </pc:spChg>
        <pc:spChg chg="add mod">
          <ac:chgData name="Ming Li" userId="4df5da39-02db-4648-bf70-e1ecb0480d77" providerId="ADAL" clId="{06ABCB49-EA44-411B-AC6C-D3838D9DB158}" dt="2020-12-21T07:43:24.293" v="7222"/>
          <ac:spMkLst>
            <pc:docMk/>
            <pc:sldMk cId="55739060" sldId="264"/>
            <ac:spMk id="31" creationId="{ABEBF1B0-C07D-4F53-A6B4-D2DAA9149AC2}"/>
          </ac:spMkLst>
        </pc:spChg>
        <pc:spChg chg="add del mod">
          <ac:chgData name="Ming Li" userId="4df5da39-02db-4648-bf70-e1ecb0480d77" providerId="ADAL" clId="{06ABCB49-EA44-411B-AC6C-D3838D9DB158}" dt="2020-12-21T04:42:37.315" v="3545"/>
          <ac:spMkLst>
            <pc:docMk/>
            <pc:sldMk cId="55739060" sldId="264"/>
            <ac:spMk id="31" creationId="{F47548CA-B571-4149-AAE9-2A83B2B26AC9}"/>
          </ac:spMkLst>
        </pc:spChg>
        <pc:spChg chg="add mod">
          <ac:chgData name="Ming Li" userId="4df5da39-02db-4648-bf70-e1ecb0480d77" providerId="ADAL" clId="{06ABCB49-EA44-411B-AC6C-D3838D9DB158}" dt="2020-12-21T07:43:24.233" v="7116"/>
          <ac:spMkLst>
            <pc:docMk/>
            <pc:sldMk cId="55739060" sldId="264"/>
            <ac:spMk id="32" creationId="{0D6AC801-6910-432D-8C63-BD4E188E759B}"/>
          </ac:spMkLst>
        </pc:spChg>
        <pc:spChg chg="add del mod">
          <ac:chgData name="Ming Li" userId="4df5da39-02db-4648-bf70-e1ecb0480d77" providerId="ADAL" clId="{06ABCB49-EA44-411B-AC6C-D3838D9DB158}" dt="2020-12-21T06:23:06.603" v="4121"/>
          <ac:spMkLst>
            <pc:docMk/>
            <pc:sldMk cId="55739060" sldId="264"/>
            <ac:spMk id="33" creationId="{174F2C06-A12A-4D73-9216-807E69C4C098}"/>
          </ac:spMkLst>
        </pc:spChg>
        <pc:spChg chg="add del mod">
          <ac:chgData name="Ming Li" userId="4df5da39-02db-4648-bf70-e1ecb0480d77" providerId="ADAL" clId="{06ABCB49-EA44-411B-AC6C-D3838D9DB158}" dt="2020-12-21T06:23:06.603" v="4119"/>
          <ac:spMkLst>
            <pc:docMk/>
            <pc:sldMk cId="55739060" sldId="264"/>
            <ac:spMk id="34" creationId="{58CFCD78-ED1A-4DFA-A0E4-B99C011F2A9D}"/>
          </ac:spMkLst>
        </pc:spChg>
        <pc:spChg chg="add mod">
          <ac:chgData name="Ming Li" userId="4df5da39-02db-4648-bf70-e1ecb0480d77" providerId="ADAL" clId="{06ABCB49-EA44-411B-AC6C-D3838D9DB158}" dt="2020-12-21T07:43:24.294" v="7224"/>
          <ac:spMkLst>
            <pc:docMk/>
            <pc:sldMk cId="55739060" sldId="264"/>
            <ac:spMk id="34" creationId="{F2F82642-9A9C-4F11-9B7E-28DEB776476E}"/>
          </ac:spMkLst>
        </pc:spChg>
        <pc:spChg chg="add mod">
          <ac:chgData name="Ming Li" userId="4df5da39-02db-4648-bf70-e1ecb0480d77" providerId="ADAL" clId="{06ABCB49-EA44-411B-AC6C-D3838D9DB158}" dt="2020-12-21T07:43:24.268" v="7184"/>
          <ac:spMkLst>
            <pc:docMk/>
            <pc:sldMk cId="55739060" sldId="264"/>
            <ac:spMk id="35" creationId="{ED05A934-D289-4BF3-9769-7D9CDC361045}"/>
          </ac:spMkLst>
        </pc:spChg>
        <pc:spChg chg="add mod">
          <ac:chgData name="Ming Li" userId="4df5da39-02db-4648-bf70-e1ecb0480d77" providerId="ADAL" clId="{06ABCB49-EA44-411B-AC6C-D3838D9DB158}" dt="2020-12-21T07:43:24.294" v="7226"/>
          <ac:spMkLst>
            <pc:docMk/>
            <pc:sldMk cId="55739060" sldId="264"/>
            <ac:spMk id="36" creationId="{2C2BA6A9-B64E-4D99-A550-184189ABA681}"/>
          </ac:spMkLst>
        </pc:spChg>
        <pc:spChg chg="add del mod">
          <ac:chgData name="Ming Li" userId="4df5da39-02db-4648-bf70-e1ecb0480d77" providerId="ADAL" clId="{06ABCB49-EA44-411B-AC6C-D3838D9DB158}" dt="2020-12-21T06:23:06.602" v="4115"/>
          <ac:spMkLst>
            <pc:docMk/>
            <pc:sldMk cId="55739060" sldId="264"/>
            <ac:spMk id="36" creationId="{545FEAED-5241-4AB6-A400-2756465373B5}"/>
          </ac:spMkLst>
        </pc:spChg>
        <pc:spChg chg="add mod">
          <ac:chgData name="Ming Li" userId="4df5da39-02db-4648-bf70-e1ecb0480d77" providerId="ADAL" clId="{06ABCB49-EA44-411B-AC6C-D3838D9DB158}" dt="2020-12-21T07:43:24.301" v="7240"/>
          <ac:spMkLst>
            <pc:docMk/>
            <pc:sldMk cId="55739060" sldId="264"/>
            <ac:spMk id="37" creationId="{E264B814-F269-46ED-AC30-28E740467A6C}"/>
          </ac:spMkLst>
        </pc:spChg>
        <pc:spChg chg="add del mod">
          <ac:chgData name="Ming Li" userId="4df5da39-02db-4648-bf70-e1ecb0480d77" providerId="ADAL" clId="{06ABCB49-EA44-411B-AC6C-D3838D9DB158}" dt="2020-12-21T06:23:06.602" v="4113"/>
          <ac:spMkLst>
            <pc:docMk/>
            <pc:sldMk cId="55739060" sldId="264"/>
            <ac:spMk id="37" creationId="{F6ADB276-38AD-4540-A52B-99C10754DE70}"/>
          </ac:spMkLst>
        </pc:spChg>
        <pc:spChg chg="add del mod">
          <ac:chgData name="Ming Li" userId="4df5da39-02db-4648-bf70-e1ecb0480d77" providerId="ADAL" clId="{06ABCB49-EA44-411B-AC6C-D3838D9DB158}" dt="2020-12-21T06:23:06.601" v="4109"/>
          <ac:spMkLst>
            <pc:docMk/>
            <pc:sldMk cId="55739060" sldId="264"/>
            <ac:spMk id="39" creationId="{8623CB9B-10B0-4880-A1CB-E1C97D4DF8D4}"/>
          </ac:spMkLst>
        </pc:spChg>
        <pc:spChg chg="add del mod">
          <ac:chgData name="Ming Li" userId="4df5da39-02db-4648-bf70-e1ecb0480d77" providerId="ADAL" clId="{06ABCB49-EA44-411B-AC6C-D3838D9DB158}" dt="2020-12-21T06:23:06.600" v="4107"/>
          <ac:spMkLst>
            <pc:docMk/>
            <pc:sldMk cId="55739060" sldId="264"/>
            <ac:spMk id="40" creationId="{2D1549B1-6657-4847-A162-18B9C93AD463}"/>
          </ac:spMkLst>
        </pc:spChg>
        <pc:spChg chg="add del mod">
          <ac:chgData name="Ming Li" userId="4df5da39-02db-4648-bf70-e1ecb0480d77" providerId="ADAL" clId="{06ABCB49-EA44-411B-AC6C-D3838D9DB158}" dt="2020-12-21T06:23:06.600" v="4105"/>
          <ac:spMkLst>
            <pc:docMk/>
            <pc:sldMk cId="55739060" sldId="264"/>
            <ac:spMk id="41" creationId="{D8527A2C-1FF6-4F3C-8172-8858A9EB5395}"/>
          </ac:spMkLst>
        </pc:spChg>
        <pc:spChg chg="add del mod">
          <ac:chgData name="Ming Li" userId="4df5da39-02db-4648-bf70-e1ecb0480d77" providerId="ADAL" clId="{06ABCB49-EA44-411B-AC6C-D3838D9DB158}" dt="2020-12-21T06:23:06.771" v="4425"/>
          <ac:spMkLst>
            <pc:docMk/>
            <pc:sldMk cId="55739060" sldId="264"/>
            <ac:spMk id="42" creationId="{C4B18BC8-D1B2-4184-B7BD-538BCF0F89B0}"/>
          </ac:spMkLst>
        </pc:spChg>
        <pc:spChg chg="add del mod">
          <ac:chgData name="Ming Li" userId="4df5da39-02db-4648-bf70-e1ecb0480d77" providerId="ADAL" clId="{06ABCB49-EA44-411B-AC6C-D3838D9DB158}" dt="2020-12-21T06:24:38.020" v="4502"/>
          <ac:spMkLst>
            <pc:docMk/>
            <pc:sldMk cId="55739060" sldId="264"/>
            <ac:spMk id="43" creationId="{F573FFDC-D6C6-4227-9B53-1E191E9A8733}"/>
          </ac:spMkLst>
        </pc:spChg>
        <pc:spChg chg="add del mod">
          <ac:chgData name="Ming Li" userId="4df5da39-02db-4648-bf70-e1ecb0480d77" providerId="ADAL" clId="{06ABCB49-EA44-411B-AC6C-D3838D9DB158}" dt="2020-12-21T06:24:38.019" v="4498"/>
          <ac:spMkLst>
            <pc:docMk/>
            <pc:sldMk cId="55739060" sldId="264"/>
            <ac:spMk id="45" creationId="{F79CD15B-418E-4279-B3B6-872D2E21354D}"/>
          </ac:spMkLst>
        </pc:spChg>
        <pc:spChg chg="add del mod">
          <ac:chgData name="Ming Li" userId="4df5da39-02db-4648-bf70-e1ecb0480d77" providerId="ADAL" clId="{06ABCB49-EA44-411B-AC6C-D3838D9DB158}" dt="2020-12-21T06:24:38.018" v="4496"/>
          <ac:spMkLst>
            <pc:docMk/>
            <pc:sldMk cId="55739060" sldId="264"/>
            <ac:spMk id="46" creationId="{C81A2369-0009-4BD5-8D0F-FE591DEB3F63}"/>
          </ac:spMkLst>
        </pc:spChg>
        <pc:spChg chg="add del mod">
          <ac:chgData name="Ming Li" userId="4df5da39-02db-4648-bf70-e1ecb0480d77" providerId="ADAL" clId="{06ABCB49-EA44-411B-AC6C-D3838D9DB158}" dt="2020-12-21T06:24:38.017" v="4492"/>
          <ac:spMkLst>
            <pc:docMk/>
            <pc:sldMk cId="55739060" sldId="264"/>
            <ac:spMk id="48" creationId="{7CD77DB0-FDDE-4BD5-8E70-8A1D5BEF051D}"/>
          </ac:spMkLst>
        </pc:spChg>
        <pc:spChg chg="add del mod">
          <ac:chgData name="Ming Li" userId="4df5da39-02db-4648-bf70-e1ecb0480d77" providerId="ADAL" clId="{06ABCB49-EA44-411B-AC6C-D3838D9DB158}" dt="2020-12-21T06:24:38.016" v="4490"/>
          <ac:spMkLst>
            <pc:docMk/>
            <pc:sldMk cId="55739060" sldId="264"/>
            <ac:spMk id="49" creationId="{127C4200-FD10-4CFE-90AC-A13EBC6722E4}"/>
          </ac:spMkLst>
        </pc:spChg>
        <pc:spChg chg="add del mod">
          <ac:chgData name="Ming Li" userId="4df5da39-02db-4648-bf70-e1ecb0480d77" providerId="ADAL" clId="{06ABCB49-EA44-411B-AC6C-D3838D9DB158}" dt="2020-12-21T06:24:38.015" v="4486"/>
          <ac:spMkLst>
            <pc:docMk/>
            <pc:sldMk cId="55739060" sldId="264"/>
            <ac:spMk id="51" creationId="{6FE3C5C9-7EE1-45D3-A7D1-E195F3BA7CE6}"/>
          </ac:spMkLst>
        </pc:spChg>
        <pc:spChg chg="add del mod">
          <ac:chgData name="Ming Li" userId="4df5da39-02db-4648-bf70-e1ecb0480d77" providerId="ADAL" clId="{06ABCB49-EA44-411B-AC6C-D3838D9DB158}" dt="2020-12-21T06:24:38.015" v="4484"/>
          <ac:spMkLst>
            <pc:docMk/>
            <pc:sldMk cId="55739060" sldId="264"/>
            <ac:spMk id="52" creationId="{ECC79BB9-E24C-45DD-B292-5699E4E62347}"/>
          </ac:spMkLst>
        </pc:spChg>
        <pc:spChg chg="add del mod">
          <ac:chgData name="Ming Li" userId="4df5da39-02db-4648-bf70-e1ecb0480d77" providerId="ADAL" clId="{06ABCB49-EA44-411B-AC6C-D3838D9DB158}" dt="2020-12-21T06:24:38.014" v="4482"/>
          <ac:spMkLst>
            <pc:docMk/>
            <pc:sldMk cId="55739060" sldId="264"/>
            <ac:spMk id="53" creationId="{16BFCB8B-F3A4-4754-8FF5-6C151A4F76B2}"/>
          </ac:spMkLst>
        </pc:spChg>
        <pc:spChg chg="add del mod">
          <ac:chgData name="Ming Li" userId="4df5da39-02db-4648-bf70-e1ecb0480d77" providerId="ADAL" clId="{06ABCB49-EA44-411B-AC6C-D3838D9DB158}" dt="2020-12-21T06:24:38.231" v="4784"/>
          <ac:spMkLst>
            <pc:docMk/>
            <pc:sldMk cId="55739060" sldId="264"/>
            <ac:spMk id="54" creationId="{4C170732-8E17-45F5-9681-2804C23E27AC}"/>
          </ac:spMkLst>
        </pc:spChg>
        <pc:spChg chg="add del mod">
          <ac:chgData name="Ming Li" userId="4df5da39-02db-4648-bf70-e1ecb0480d77" providerId="ADAL" clId="{06ABCB49-EA44-411B-AC6C-D3838D9DB158}" dt="2020-12-21T06:24:57.293" v="4811"/>
          <ac:spMkLst>
            <pc:docMk/>
            <pc:sldMk cId="55739060" sldId="264"/>
            <ac:spMk id="55" creationId="{AD7C1B74-7E42-4B5C-BADE-3BAF8F9AF63A}"/>
          </ac:spMkLst>
        </pc:spChg>
        <pc:spChg chg="add del mod">
          <ac:chgData name="Ming Li" userId="4df5da39-02db-4648-bf70-e1ecb0480d77" providerId="ADAL" clId="{06ABCB49-EA44-411B-AC6C-D3838D9DB158}" dt="2020-12-21T06:24:57.292" v="4807"/>
          <ac:spMkLst>
            <pc:docMk/>
            <pc:sldMk cId="55739060" sldId="264"/>
            <ac:spMk id="57" creationId="{99AF288D-FDB0-4E2F-92AC-8971C9A9C720}"/>
          </ac:spMkLst>
        </pc:spChg>
        <pc:spChg chg="add del mod">
          <ac:chgData name="Ming Li" userId="4df5da39-02db-4648-bf70-e1ecb0480d77" providerId="ADAL" clId="{06ABCB49-EA44-411B-AC6C-D3838D9DB158}" dt="2020-12-21T06:24:57.292" v="4805"/>
          <ac:spMkLst>
            <pc:docMk/>
            <pc:sldMk cId="55739060" sldId="264"/>
            <ac:spMk id="58" creationId="{B5696BEF-BDF6-4C00-AE63-6746AB4819A7}"/>
          </ac:spMkLst>
        </pc:spChg>
        <pc:spChg chg="add del mod">
          <ac:chgData name="Ming Li" userId="4df5da39-02db-4648-bf70-e1ecb0480d77" providerId="ADAL" clId="{06ABCB49-EA44-411B-AC6C-D3838D9DB158}" dt="2020-12-21T06:24:57.291" v="4801"/>
          <ac:spMkLst>
            <pc:docMk/>
            <pc:sldMk cId="55739060" sldId="264"/>
            <ac:spMk id="60" creationId="{B470C1E8-4338-4DB1-A075-DD4F673B3FCD}"/>
          </ac:spMkLst>
        </pc:spChg>
        <pc:spChg chg="add del mod">
          <ac:chgData name="Ming Li" userId="4df5da39-02db-4648-bf70-e1ecb0480d77" providerId="ADAL" clId="{06ABCB49-EA44-411B-AC6C-D3838D9DB158}" dt="2020-12-21T06:24:57.291" v="4799"/>
          <ac:spMkLst>
            <pc:docMk/>
            <pc:sldMk cId="55739060" sldId="264"/>
            <ac:spMk id="61" creationId="{DCA02FF1-7449-442D-A75B-61EE3122B85D}"/>
          </ac:spMkLst>
        </pc:spChg>
        <pc:spChg chg="add del mod">
          <ac:chgData name="Ming Li" userId="4df5da39-02db-4648-bf70-e1ecb0480d77" providerId="ADAL" clId="{06ABCB49-EA44-411B-AC6C-D3838D9DB158}" dt="2020-12-21T06:24:57.290" v="4795"/>
          <ac:spMkLst>
            <pc:docMk/>
            <pc:sldMk cId="55739060" sldId="264"/>
            <ac:spMk id="63" creationId="{B92AD8BE-9428-4CE4-94F3-0A254453C571}"/>
          </ac:spMkLst>
        </pc:spChg>
        <pc:spChg chg="add del mod">
          <ac:chgData name="Ming Li" userId="4df5da39-02db-4648-bf70-e1ecb0480d77" providerId="ADAL" clId="{06ABCB49-EA44-411B-AC6C-D3838D9DB158}" dt="2020-12-21T06:24:57.289" v="4793"/>
          <ac:spMkLst>
            <pc:docMk/>
            <pc:sldMk cId="55739060" sldId="264"/>
            <ac:spMk id="64" creationId="{A1A235A9-07EA-479C-A483-2C1CBA054B8C}"/>
          </ac:spMkLst>
        </pc:spChg>
        <pc:spChg chg="add del mod">
          <ac:chgData name="Ming Li" userId="4df5da39-02db-4648-bf70-e1ecb0480d77" providerId="ADAL" clId="{06ABCB49-EA44-411B-AC6C-D3838D9DB158}" dt="2020-12-21T06:24:57.289" v="4791"/>
          <ac:spMkLst>
            <pc:docMk/>
            <pc:sldMk cId="55739060" sldId="264"/>
            <ac:spMk id="65" creationId="{E347769C-A41F-404F-A4D1-947533403D3A}"/>
          </ac:spMkLst>
        </pc:spChg>
        <pc:spChg chg="add del mod">
          <ac:chgData name="Ming Li" userId="4df5da39-02db-4648-bf70-e1ecb0480d77" providerId="ADAL" clId="{06ABCB49-EA44-411B-AC6C-D3838D9DB158}" dt="2020-12-21T06:24:57.457" v="5093"/>
          <ac:spMkLst>
            <pc:docMk/>
            <pc:sldMk cId="55739060" sldId="264"/>
            <ac:spMk id="66" creationId="{56068495-45EA-4913-A8FD-D0BF2F3CB7E7}"/>
          </ac:spMkLst>
        </pc:spChg>
        <pc:spChg chg="add del mod">
          <ac:chgData name="Ming Li" userId="4df5da39-02db-4648-bf70-e1ecb0480d77" providerId="ADAL" clId="{06ABCB49-EA44-411B-AC6C-D3838D9DB158}" dt="2020-12-21T06:42:39.576" v="5354"/>
          <ac:spMkLst>
            <pc:docMk/>
            <pc:sldMk cId="55739060" sldId="264"/>
            <ac:spMk id="67" creationId="{5DFE22B7-60D0-447A-B53C-5956511BDF25}"/>
          </ac:spMkLst>
        </pc:spChg>
        <pc:spChg chg="add del mod">
          <ac:chgData name="Ming Li" userId="4df5da39-02db-4648-bf70-e1ecb0480d77" providerId="ADAL" clId="{06ABCB49-EA44-411B-AC6C-D3838D9DB158}" dt="2020-12-21T06:42:39.576" v="5350"/>
          <ac:spMkLst>
            <pc:docMk/>
            <pc:sldMk cId="55739060" sldId="264"/>
            <ac:spMk id="69" creationId="{EC428890-E2F8-4E87-A02E-AF3F0217828B}"/>
          </ac:spMkLst>
        </pc:spChg>
        <pc:spChg chg="add del mod">
          <ac:chgData name="Ming Li" userId="4df5da39-02db-4648-bf70-e1ecb0480d77" providerId="ADAL" clId="{06ABCB49-EA44-411B-AC6C-D3838D9DB158}" dt="2020-12-21T06:42:39.575" v="5348"/>
          <ac:spMkLst>
            <pc:docMk/>
            <pc:sldMk cId="55739060" sldId="264"/>
            <ac:spMk id="70" creationId="{B8AF9F04-90C2-4F16-89C3-858B6A64E337}"/>
          </ac:spMkLst>
        </pc:spChg>
        <pc:spChg chg="add del mod">
          <ac:chgData name="Ming Li" userId="4df5da39-02db-4648-bf70-e1ecb0480d77" providerId="ADAL" clId="{06ABCB49-EA44-411B-AC6C-D3838D9DB158}" dt="2020-12-21T06:42:39.574" v="5344"/>
          <ac:spMkLst>
            <pc:docMk/>
            <pc:sldMk cId="55739060" sldId="264"/>
            <ac:spMk id="72" creationId="{EA76F5F6-0D58-40CB-AA60-64710EA28EE0}"/>
          </ac:spMkLst>
        </pc:spChg>
        <pc:spChg chg="add del mod">
          <ac:chgData name="Ming Li" userId="4df5da39-02db-4648-bf70-e1ecb0480d77" providerId="ADAL" clId="{06ABCB49-EA44-411B-AC6C-D3838D9DB158}" dt="2020-12-21T06:42:39.574" v="5342"/>
          <ac:spMkLst>
            <pc:docMk/>
            <pc:sldMk cId="55739060" sldId="264"/>
            <ac:spMk id="73" creationId="{CCD62EC6-F6CE-4755-A56A-98712C6A6522}"/>
          </ac:spMkLst>
        </pc:spChg>
        <pc:spChg chg="add del mod">
          <ac:chgData name="Ming Li" userId="4df5da39-02db-4648-bf70-e1ecb0480d77" providerId="ADAL" clId="{06ABCB49-EA44-411B-AC6C-D3838D9DB158}" dt="2020-12-21T06:42:39.573" v="5338"/>
          <ac:spMkLst>
            <pc:docMk/>
            <pc:sldMk cId="55739060" sldId="264"/>
            <ac:spMk id="75" creationId="{FC214B34-2637-45C1-A2D4-148EE4D318A6}"/>
          </ac:spMkLst>
        </pc:spChg>
        <pc:spChg chg="add del mod">
          <ac:chgData name="Ming Li" userId="4df5da39-02db-4648-bf70-e1ecb0480d77" providerId="ADAL" clId="{06ABCB49-EA44-411B-AC6C-D3838D9DB158}" dt="2020-12-21T06:42:39.573" v="5336"/>
          <ac:spMkLst>
            <pc:docMk/>
            <pc:sldMk cId="55739060" sldId="264"/>
            <ac:spMk id="76" creationId="{62D7005F-B05F-4094-A989-1CFC2447E205}"/>
          </ac:spMkLst>
        </pc:spChg>
        <pc:spChg chg="add del mod">
          <ac:chgData name="Ming Li" userId="4df5da39-02db-4648-bf70-e1ecb0480d77" providerId="ADAL" clId="{06ABCB49-EA44-411B-AC6C-D3838D9DB158}" dt="2020-12-21T06:42:39.572" v="5334"/>
          <ac:spMkLst>
            <pc:docMk/>
            <pc:sldMk cId="55739060" sldId="264"/>
            <ac:spMk id="77" creationId="{027319DA-40AA-4C57-A190-8AC4070BB00E}"/>
          </ac:spMkLst>
        </pc:spChg>
        <pc:spChg chg="add del mod">
          <ac:chgData name="Ming Li" userId="4df5da39-02db-4648-bf70-e1ecb0480d77" providerId="ADAL" clId="{06ABCB49-EA44-411B-AC6C-D3838D9DB158}" dt="2020-12-21T06:42:39.777" v="5709"/>
          <ac:spMkLst>
            <pc:docMk/>
            <pc:sldMk cId="55739060" sldId="264"/>
            <ac:spMk id="78" creationId="{693686B6-3B68-4E95-8571-C2B51E15BEB7}"/>
          </ac:spMkLst>
        </pc:spChg>
        <pc:spChg chg="add del mod">
          <ac:chgData name="Ming Li" userId="4df5da39-02db-4648-bf70-e1ecb0480d77" providerId="ADAL" clId="{06ABCB49-EA44-411B-AC6C-D3838D9DB158}" dt="2020-12-21T07:42:46.192" v="6413"/>
          <ac:spMkLst>
            <pc:docMk/>
            <pc:sldMk cId="55739060" sldId="264"/>
            <ac:spMk id="79" creationId="{010459D3-D39E-4133-8FF1-81599CA0DF69}"/>
          </ac:spMkLst>
        </pc:spChg>
        <pc:spChg chg="add del mod">
          <ac:chgData name="Ming Li" userId="4df5da39-02db-4648-bf70-e1ecb0480d77" providerId="ADAL" clId="{06ABCB49-EA44-411B-AC6C-D3838D9DB158}" dt="2020-12-21T07:42:46.190" v="6409"/>
          <ac:spMkLst>
            <pc:docMk/>
            <pc:sldMk cId="55739060" sldId="264"/>
            <ac:spMk id="81" creationId="{8DA0B09C-847A-4AE7-B4FF-B0386B3B35CE}"/>
          </ac:spMkLst>
        </pc:spChg>
        <pc:spChg chg="add del mod">
          <ac:chgData name="Ming Li" userId="4df5da39-02db-4648-bf70-e1ecb0480d77" providerId="ADAL" clId="{06ABCB49-EA44-411B-AC6C-D3838D9DB158}" dt="2020-12-21T07:42:46.189" v="6407"/>
          <ac:spMkLst>
            <pc:docMk/>
            <pc:sldMk cId="55739060" sldId="264"/>
            <ac:spMk id="82" creationId="{443922AA-E528-4196-A64E-A5C999630875}"/>
          </ac:spMkLst>
        </pc:spChg>
        <pc:spChg chg="add del mod">
          <ac:chgData name="Ming Li" userId="4df5da39-02db-4648-bf70-e1ecb0480d77" providerId="ADAL" clId="{06ABCB49-EA44-411B-AC6C-D3838D9DB158}" dt="2020-12-21T07:42:46.188" v="6403"/>
          <ac:spMkLst>
            <pc:docMk/>
            <pc:sldMk cId="55739060" sldId="264"/>
            <ac:spMk id="84" creationId="{94284AA8-7306-46FE-B331-CF931CE04F58}"/>
          </ac:spMkLst>
        </pc:spChg>
        <pc:spChg chg="add del mod">
          <ac:chgData name="Ming Li" userId="4df5da39-02db-4648-bf70-e1ecb0480d77" providerId="ADAL" clId="{06ABCB49-EA44-411B-AC6C-D3838D9DB158}" dt="2020-12-21T07:42:46.187" v="6401"/>
          <ac:spMkLst>
            <pc:docMk/>
            <pc:sldMk cId="55739060" sldId="264"/>
            <ac:spMk id="85" creationId="{233C4850-36A5-43B6-AF5F-6BF2E30239CC}"/>
          </ac:spMkLst>
        </pc:spChg>
        <pc:spChg chg="add del mod">
          <ac:chgData name="Ming Li" userId="4df5da39-02db-4648-bf70-e1ecb0480d77" providerId="ADAL" clId="{06ABCB49-EA44-411B-AC6C-D3838D9DB158}" dt="2020-12-21T07:42:46.186" v="6397"/>
          <ac:spMkLst>
            <pc:docMk/>
            <pc:sldMk cId="55739060" sldId="264"/>
            <ac:spMk id="87" creationId="{EB21822B-B5C9-464F-8E41-8512F72C547D}"/>
          </ac:spMkLst>
        </pc:spChg>
        <pc:spChg chg="add del mod">
          <ac:chgData name="Ming Li" userId="4df5da39-02db-4648-bf70-e1ecb0480d77" providerId="ADAL" clId="{06ABCB49-EA44-411B-AC6C-D3838D9DB158}" dt="2020-12-21T07:42:46.185" v="6395"/>
          <ac:spMkLst>
            <pc:docMk/>
            <pc:sldMk cId="55739060" sldId="264"/>
            <ac:spMk id="88" creationId="{53ED783F-FAA2-45AC-99BE-C4E8D52CF3D3}"/>
          </ac:spMkLst>
        </pc:spChg>
        <pc:spChg chg="add del mod">
          <ac:chgData name="Ming Li" userId="4df5da39-02db-4648-bf70-e1ecb0480d77" providerId="ADAL" clId="{06ABCB49-EA44-411B-AC6C-D3838D9DB158}" dt="2020-12-21T07:42:46.183" v="6391"/>
          <ac:spMkLst>
            <pc:docMk/>
            <pc:sldMk cId="55739060" sldId="264"/>
            <ac:spMk id="90" creationId="{300B5DA3-ED25-43C9-97A8-1CB5D358B226}"/>
          </ac:spMkLst>
        </pc:spChg>
        <pc:spChg chg="add del mod">
          <ac:chgData name="Ming Li" userId="4df5da39-02db-4648-bf70-e1ecb0480d77" providerId="ADAL" clId="{06ABCB49-EA44-411B-AC6C-D3838D9DB158}" dt="2020-12-21T07:42:46.182" v="6389"/>
          <ac:spMkLst>
            <pc:docMk/>
            <pc:sldMk cId="55739060" sldId="264"/>
            <ac:spMk id="91" creationId="{5AA03A14-52A3-4C51-9FC4-5485E1C253BF}"/>
          </ac:spMkLst>
        </pc:spChg>
        <pc:spChg chg="add del mod">
          <ac:chgData name="Ming Li" userId="4df5da39-02db-4648-bf70-e1ecb0480d77" providerId="ADAL" clId="{06ABCB49-EA44-411B-AC6C-D3838D9DB158}" dt="2020-12-21T07:42:46.181" v="6387"/>
          <ac:spMkLst>
            <pc:docMk/>
            <pc:sldMk cId="55739060" sldId="264"/>
            <ac:spMk id="92" creationId="{D0D0339A-8554-4887-B86D-237CD65DFD02}"/>
          </ac:spMkLst>
        </pc:spChg>
        <pc:spChg chg="add del mod">
          <ac:chgData name="Ming Li" userId="4df5da39-02db-4648-bf70-e1ecb0480d77" providerId="ADAL" clId="{06ABCB49-EA44-411B-AC6C-D3838D9DB158}" dt="2020-12-21T07:42:46.424" v="6841"/>
          <ac:spMkLst>
            <pc:docMk/>
            <pc:sldMk cId="55739060" sldId="264"/>
            <ac:spMk id="93" creationId="{EA281B26-C573-4876-AF62-1105591C2983}"/>
          </ac:spMkLst>
        </pc:spChg>
        <pc:cxnChg chg="add del mod">
          <ac:chgData name="Ming Li" userId="4df5da39-02db-4648-bf70-e1ecb0480d77" providerId="ADAL" clId="{06ABCB49-EA44-411B-AC6C-D3838D9DB158}" dt="2020-12-21T06:23:06.608" v="4141"/>
          <ac:cxnSpMkLst>
            <pc:docMk/>
            <pc:sldMk cId="55739060" sldId="264"/>
            <ac:cxnSpMk id="5" creationId="{F041502B-196C-4788-A7C6-541D950179CF}"/>
          </ac:cxnSpMkLst>
        </pc:cxnChg>
        <pc:cxnChg chg="add del mod">
          <ac:chgData name="Ming Li" userId="4df5da39-02db-4648-bf70-e1ecb0480d77" providerId="ADAL" clId="{06ABCB49-EA44-411B-AC6C-D3838D9DB158}" dt="2020-12-21T03:56:31.303" v="1094"/>
          <ac:cxnSpMkLst>
            <pc:docMk/>
            <pc:sldMk cId="55739060" sldId="264"/>
            <ac:cxnSpMk id="6" creationId="{6B018391-1B66-497B-9140-AC8D8CFD0DE2}"/>
          </ac:cxnSpMkLst>
        </pc:cxnChg>
        <pc:cxnChg chg="add del mod">
          <ac:chgData name="Ming Li" userId="4df5da39-02db-4648-bf70-e1ecb0480d77" providerId="ADAL" clId="{06ABCB49-EA44-411B-AC6C-D3838D9DB158}" dt="2020-12-21T07:43:24.113" v="6878"/>
          <ac:cxnSpMkLst>
            <pc:docMk/>
            <pc:sldMk cId="55739060" sldId="264"/>
            <ac:cxnSpMk id="6" creationId="{70E368E4-57EE-4C32-AD58-13F0333D0E41}"/>
          </ac:cxnSpMkLst>
        </pc:cxnChg>
        <pc:cxnChg chg="add del mod">
          <ac:chgData name="Ming Li" userId="4df5da39-02db-4648-bf70-e1ecb0480d77" providerId="ADAL" clId="{06ABCB49-EA44-411B-AC6C-D3838D9DB158}" dt="2020-12-21T06:23:06.606" v="4135"/>
          <ac:cxnSpMkLst>
            <pc:docMk/>
            <pc:sldMk cId="55739060" sldId="264"/>
            <ac:cxnSpMk id="8" creationId="{DEB9E3F6-ECA3-4BA6-AD91-BFA9E7687564}"/>
          </ac:cxnSpMkLst>
        </pc:cxnChg>
        <pc:cxnChg chg="add del mod">
          <ac:chgData name="Ming Li" userId="4df5da39-02db-4648-bf70-e1ecb0480d77" providerId="ADAL" clId="{06ABCB49-EA44-411B-AC6C-D3838D9DB158}" dt="2020-12-21T03:56:31.302" v="1088"/>
          <ac:cxnSpMkLst>
            <pc:docMk/>
            <pc:sldMk cId="55739060" sldId="264"/>
            <ac:cxnSpMk id="9" creationId="{AACF36D3-4D18-4EF2-A504-BCB7A380B7E0}"/>
          </ac:cxnSpMkLst>
        </pc:cxnChg>
        <pc:cxnChg chg="add del mod">
          <ac:chgData name="Ming Li" userId="4df5da39-02db-4648-bf70-e1ecb0480d77" providerId="ADAL" clId="{06ABCB49-EA44-411B-AC6C-D3838D9DB158}" dt="2020-12-21T07:43:24.112" v="6872"/>
          <ac:cxnSpMkLst>
            <pc:docMk/>
            <pc:sldMk cId="55739060" sldId="264"/>
            <ac:cxnSpMk id="9" creationId="{C856C28D-E304-4F14-A16F-75B7A290013B}"/>
          </ac:cxnSpMkLst>
        </pc:cxnChg>
        <pc:cxnChg chg="add del mod">
          <ac:chgData name="Ming Li" userId="4df5da39-02db-4648-bf70-e1ecb0480d77" providerId="ADAL" clId="{06ABCB49-EA44-411B-AC6C-D3838D9DB158}" dt="2020-12-21T06:23:06.605" v="4129"/>
          <ac:cxnSpMkLst>
            <pc:docMk/>
            <pc:sldMk cId="55739060" sldId="264"/>
            <ac:cxnSpMk id="11" creationId="{F40BCCE6-51CE-4D60-9FEB-4B826FE23F87}"/>
          </ac:cxnSpMkLst>
        </pc:cxnChg>
        <pc:cxnChg chg="add del mod">
          <ac:chgData name="Ming Li" userId="4df5da39-02db-4648-bf70-e1ecb0480d77" providerId="ADAL" clId="{06ABCB49-EA44-411B-AC6C-D3838D9DB158}" dt="2020-12-21T07:43:24.111" v="6866"/>
          <ac:cxnSpMkLst>
            <pc:docMk/>
            <pc:sldMk cId="55739060" sldId="264"/>
            <ac:cxnSpMk id="12" creationId="{AAC7AB92-9873-4798-A605-82191EFF6171}"/>
          </ac:cxnSpMkLst>
        </pc:cxnChg>
        <pc:cxnChg chg="add del mod">
          <ac:chgData name="Ming Li" userId="4df5da39-02db-4648-bf70-e1ecb0480d77" providerId="ADAL" clId="{06ABCB49-EA44-411B-AC6C-D3838D9DB158}" dt="2020-12-21T04:42:37.062" v="3042"/>
          <ac:cxnSpMkLst>
            <pc:docMk/>
            <pc:sldMk cId="55739060" sldId="264"/>
            <ac:cxnSpMk id="15" creationId="{169DDBB7-1B66-404B-B409-7A665F2A0A71}"/>
          </ac:cxnSpMkLst>
        </pc:cxnChg>
        <pc:cxnChg chg="add del mod">
          <ac:chgData name="Ming Li" userId="4df5da39-02db-4648-bf70-e1ecb0480d77" providerId="ADAL" clId="{06ABCB49-EA44-411B-AC6C-D3838D9DB158}" dt="2020-12-21T07:43:24.110" v="6860"/>
          <ac:cxnSpMkLst>
            <pc:docMk/>
            <pc:sldMk cId="55739060" sldId="264"/>
            <ac:cxnSpMk id="15" creationId="{6EDEF31A-3637-4145-B126-1F4C34FC9383}"/>
          </ac:cxnSpMkLst>
        </pc:cxnChg>
        <pc:cxnChg chg="add del mod">
          <ac:chgData name="Ming Li" userId="4df5da39-02db-4648-bf70-e1ecb0480d77" providerId="ADAL" clId="{06ABCB49-EA44-411B-AC6C-D3838D9DB158}" dt="2020-12-21T07:43:24.108" v="6854"/>
          <ac:cxnSpMkLst>
            <pc:docMk/>
            <pc:sldMk cId="55739060" sldId="264"/>
            <ac:cxnSpMk id="18" creationId="{2664F705-A4D2-4265-9AF8-4EDE0905FA1D}"/>
          </ac:cxnSpMkLst>
        </pc:cxnChg>
        <pc:cxnChg chg="add del mod">
          <ac:chgData name="Ming Li" userId="4df5da39-02db-4648-bf70-e1ecb0480d77" providerId="ADAL" clId="{06ABCB49-EA44-411B-AC6C-D3838D9DB158}" dt="2020-12-21T04:42:37.061" v="3036"/>
          <ac:cxnSpMkLst>
            <pc:docMk/>
            <pc:sldMk cId="55739060" sldId="264"/>
            <ac:cxnSpMk id="18" creationId="{802687BF-DC9E-4FC2-80AE-65CAA278E65C}"/>
          </ac:cxnSpMkLst>
        </pc:cxnChg>
        <pc:cxnChg chg="add del mod">
          <ac:chgData name="Ming Li" userId="4df5da39-02db-4648-bf70-e1ecb0480d77" providerId="ADAL" clId="{06ABCB49-EA44-411B-AC6C-D3838D9DB158}" dt="2020-12-21T04:42:37.060" v="3030"/>
          <ac:cxnSpMkLst>
            <pc:docMk/>
            <pc:sldMk cId="55739060" sldId="264"/>
            <ac:cxnSpMk id="21" creationId="{41D77DAD-E882-47DA-A96B-2153A454EB83}"/>
          </ac:cxnSpMkLst>
        </pc:cxnChg>
        <pc:cxnChg chg="add mod">
          <ac:chgData name="Ming Li" userId="4df5da39-02db-4648-bf70-e1ecb0480d77" providerId="ADAL" clId="{06ABCB49-EA44-411B-AC6C-D3838D9DB158}" dt="2020-12-21T07:43:24.295" v="7228"/>
          <ac:cxnSpMkLst>
            <pc:docMk/>
            <pc:sldMk cId="55739060" sldId="264"/>
            <ac:cxnSpMk id="24" creationId="{3D6F124D-0375-4174-B3FF-3F44FE46245A}"/>
          </ac:cxnSpMkLst>
        </pc:cxnChg>
        <pc:cxnChg chg="add del mod">
          <ac:chgData name="Ming Li" userId="4df5da39-02db-4648-bf70-e1ecb0480d77" providerId="ADAL" clId="{06ABCB49-EA44-411B-AC6C-D3838D9DB158}" dt="2020-12-21T04:42:37.059" v="3024"/>
          <ac:cxnSpMkLst>
            <pc:docMk/>
            <pc:sldMk cId="55739060" sldId="264"/>
            <ac:cxnSpMk id="24" creationId="{DDBD0612-DBD1-4E23-8280-EB91579322CD}"/>
          </ac:cxnSpMkLst>
        </pc:cxnChg>
        <pc:cxnChg chg="add mod">
          <ac:chgData name="Ming Li" userId="4df5da39-02db-4648-bf70-e1ecb0480d77" providerId="ADAL" clId="{06ABCB49-EA44-411B-AC6C-D3838D9DB158}" dt="2020-12-21T07:43:24.296" v="7230"/>
          <ac:cxnSpMkLst>
            <pc:docMk/>
            <pc:sldMk cId="55739060" sldId="264"/>
            <ac:cxnSpMk id="27" creationId="{5B08904B-3385-4396-B558-C51133D0FB0B}"/>
          </ac:cxnSpMkLst>
        </pc:cxnChg>
        <pc:cxnChg chg="add del mod">
          <ac:chgData name="Ming Li" userId="4df5da39-02db-4648-bf70-e1ecb0480d77" providerId="ADAL" clId="{06ABCB49-EA44-411B-AC6C-D3838D9DB158}" dt="2020-12-21T04:42:37.057" v="3018"/>
          <ac:cxnSpMkLst>
            <pc:docMk/>
            <pc:sldMk cId="55739060" sldId="264"/>
            <ac:cxnSpMk id="27" creationId="{E33C2372-627B-4977-98B5-60F398B75233}"/>
          </ac:cxnSpMkLst>
        </pc:cxnChg>
        <pc:cxnChg chg="add mod">
          <ac:chgData name="Ming Li" userId="4df5da39-02db-4648-bf70-e1ecb0480d77" providerId="ADAL" clId="{06ABCB49-EA44-411B-AC6C-D3838D9DB158}" dt="2020-12-21T07:43:24.296" v="7232"/>
          <ac:cxnSpMkLst>
            <pc:docMk/>
            <pc:sldMk cId="55739060" sldId="264"/>
            <ac:cxnSpMk id="30" creationId="{3A6B4DC8-AD82-4273-B462-38AF9B7301D4}"/>
          </ac:cxnSpMkLst>
        </pc:cxnChg>
        <pc:cxnChg chg="add del mod">
          <ac:chgData name="Ming Li" userId="4df5da39-02db-4648-bf70-e1ecb0480d77" providerId="ADAL" clId="{06ABCB49-EA44-411B-AC6C-D3838D9DB158}" dt="2020-12-21T06:23:06.604" v="4123"/>
          <ac:cxnSpMkLst>
            <pc:docMk/>
            <pc:sldMk cId="55739060" sldId="264"/>
            <ac:cxnSpMk id="32" creationId="{D42F7153-4BEC-4B79-93D5-A11ADE9C3815}"/>
          </ac:cxnSpMkLst>
        </pc:cxnChg>
        <pc:cxnChg chg="add mod">
          <ac:chgData name="Ming Li" userId="4df5da39-02db-4648-bf70-e1ecb0480d77" providerId="ADAL" clId="{06ABCB49-EA44-411B-AC6C-D3838D9DB158}" dt="2020-12-21T07:43:24.297" v="7234"/>
          <ac:cxnSpMkLst>
            <pc:docMk/>
            <pc:sldMk cId="55739060" sldId="264"/>
            <ac:cxnSpMk id="33" creationId="{0A177041-0C3E-479E-AD55-C00B8649D813}"/>
          </ac:cxnSpMkLst>
        </pc:cxnChg>
        <pc:cxnChg chg="add del mod">
          <ac:chgData name="Ming Li" userId="4df5da39-02db-4648-bf70-e1ecb0480d77" providerId="ADAL" clId="{06ABCB49-EA44-411B-AC6C-D3838D9DB158}" dt="2020-12-21T06:23:06.603" v="4117"/>
          <ac:cxnSpMkLst>
            <pc:docMk/>
            <pc:sldMk cId="55739060" sldId="264"/>
            <ac:cxnSpMk id="35" creationId="{869417D2-3C9F-4ED3-9D5A-7D6DCF8FAAF1}"/>
          </ac:cxnSpMkLst>
        </pc:cxnChg>
        <pc:cxnChg chg="add del mod">
          <ac:chgData name="Ming Li" userId="4df5da39-02db-4648-bf70-e1ecb0480d77" providerId="ADAL" clId="{06ABCB49-EA44-411B-AC6C-D3838D9DB158}" dt="2020-12-21T06:23:06.601" v="4111"/>
          <ac:cxnSpMkLst>
            <pc:docMk/>
            <pc:sldMk cId="55739060" sldId="264"/>
            <ac:cxnSpMk id="38" creationId="{2651863A-31D2-46EE-8D7B-2149434F93F2}"/>
          </ac:cxnSpMkLst>
        </pc:cxnChg>
        <pc:cxnChg chg="add del mod">
          <ac:chgData name="Ming Li" userId="4df5da39-02db-4648-bf70-e1ecb0480d77" providerId="ADAL" clId="{06ABCB49-EA44-411B-AC6C-D3838D9DB158}" dt="2020-12-21T06:24:38.019" v="4500"/>
          <ac:cxnSpMkLst>
            <pc:docMk/>
            <pc:sldMk cId="55739060" sldId="264"/>
            <ac:cxnSpMk id="44" creationId="{7437151D-9373-4DC0-9C13-CBF5FC809057}"/>
          </ac:cxnSpMkLst>
        </pc:cxnChg>
        <pc:cxnChg chg="add del mod">
          <ac:chgData name="Ming Li" userId="4df5da39-02db-4648-bf70-e1ecb0480d77" providerId="ADAL" clId="{06ABCB49-EA44-411B-AC6C-D3838D9DB158}" dt="2020-12-21T06:24:38.017" v="4494"/>
          <ac:cxnSpMkLst>
            <pc:docMk/>
            <pc:sldMk cId="55739060" sldId="264"/>
            <ac:cxnSpMk id="47" creationId="{8EAEA91C-BA11-41B7-81EF-35E7BD226508}"/>
          </ac:cxnSpMkLst>
        </pc:cxnChg>
        <pc:cxnChg chg="add del mod">
          <ac:chgData name="Ming Li" userId="4df5da39-02db-4648-bf70-e1ecb0480d77" providerId="ADAL" clId="{06ABCB49-EA44-411B-AC6C-D3838D9DB158}" dt="2020-12-21T06:24:38.016" v="4488"/>
          <ac:cxnSpMkLst>
            <pc:docMk/>
            <pc:sldMk cId="55739060" sldId="264"/>
            <ac:cxnSpMk id="50" creationId="{EC3EBB61-AD35-4F59-ACE7-3FF7CC0E98F5}"/>
          </ac:cxnSpMkLst>
        </pc:cxnChg>
        <pc:cxnChg chg="add del mod">
          <ac:chgData name="Ming Li" userId="4df5da39-02db-4648-bf70-e1ecb0480d77" providerId="ADAL" clId="{06ABCB49-EA44-411B-AC6C-D3838D9DB158}" dt="2020-12-21T06:24:57.293" v="4809"/>
          <ac:cxnSpMkLst>
            <pc:docMk/>
            <pc:sldMk cId="55739060" sldId="264"/>
            <ac:cxnSpMk id="56" creationId="{4810F940-5326-4D04-9F6D-8AEC8E424DB2}"/>
          </ac:cxnSpMkLst>
        </pc:cxnChg>
        <pc:cxnChg chg="add del mod">
          <ac:chgData name="Ming Li" userId="4df5da39-02db-4648-bf70-e1ecb0480d77" providerId="ADAL" clId="{06ABCB49-EA44-411B-AC6C-D3838D9DB158}" dt="2020-12-21T06:24:57.291" v="4803"/>
          <ac:cxnSpMkLst>
            <pc:docMk/>
            <pc:sldMk cId="55739060" sldId="264"/>
            <ac:cxnSpMk id="59" creationId="{33A3B222-57C8-46DA-BEA7-872218EEC4E8}"/>
          </ac:cxnSpMkLst>
        </pc:cxnChg>
        <pc:cxnChg chg="add del mod">
          <ac:chgData name="Ming Li" userId="4df5da39-02db-4648-bf70-e1ecb0480d77" providerId="ADAL" clId="{06ABCB49-EA44-411B-AC6C-D3838D9DB158}" dt="2020-12-21T06:24:57.290" v="4797"/>
          <ac:cxnSpMkLst>
            <pc:docMk/>
            <pc:sldMk cId="55739060" sldId="264"/>
            <ac:cxnSpMk id="62" creationId="{262E1923-E80D-40E9-BD55-6F4CD650CE21}"/>
          </ac:cxnSpMkLst>
        </pc:cxnChg>
        <pc:cxnChg chg="add del mod">
          <ac:chgData name="Ming Li" userId="4df5da39-02db-4648-bf70-e1ecb0480d77" providerId="ADAL" clId="{06ABCB49-EA44-411B-AC6C-D3838D9DB158}" dt="2020-12-21T06:42:39.576" v="5352"/>
          <ac:cxnSpMkLst>
            <pc:docMk/>
            <pc:sldMk cId="55739060" sldId="264"/>
            <ac:cxnSpMk id="68" creationId="{36FA1CB1-7A23-46F0-A2DA-EC556BF6E6AB}"/>
          </ac:cxnSpMkLst>
        </pc:cxnChg>
        <pc:cxnChg chg="add del mod">
          <ac:chgData name="Ming Li" userId="4df5da39-02db-4648-bf70-e1ecb0480d77" providerId="ADAL" clId="{06ABCB49-EA44-411B-AC6C-D3838D9DB158}" dt="2020-12-21T06:42:39.575" v="5346"/>
          <ac:cxnSpMkLst>
            <pc:docMk/>
            <pc:sldMk cId="55739060" sldId="264"/>
            <ac:cxnSpMk id="71" creationId="{919F6DD9-1A90-4A6E-9EBE-76A57D6E421F}"/>
          </ac:cxnSpMkLst>
        </pc:cxnChg>
        <pc:cxnChg chg="add del mod">
          <ac:chgData name="Ming Li" userId="4df5da39-02db-4648-bf70-e1ecb0480d77" providerId="ADAL" clId="{06ABCB49-EA44-411B-AC6C-D3838D9DB158}" dt="2020-12-21T06:42:39.574" v="5340"/>
          <ac:cxnSpMkLst>
            <pc:docMk/>
            <pc:sldMk cId="55739060" sldId="264"/>
            <ac:cxnSpMk id="74" creationId="{8E723E5C-7360-47DD-A85F-6CD94B2526D0}"/>
          </ac:cxnSpMkLst>
        </pc:cxnChg>
        <pc:cxnChg chg="add del mod">
          <ac:chgData name="Ming Li" userId="4df5da39-02db-4648-bf70-e1ecb0480d77" providerId="ADAL" clId="{06ABCB49-EA44-411B-AC6C-D3838D9DB158}" dt="2020-12-21T07:42:46.191" v="6411"/>
          <ac:cxnSpMkLst>
            <pc:docMk/>
            <pc:sldMk cId="55739060" sldId="264"/>
            <ac:cxnSpMk id="80" creationId="{05DAA6EC-ADB6-4690-A12E-D8E93967679E}"/>
          </ac:cxnSpMkLst>
        </pc:cxnChg>
        <pc:cxnChg chg="add del mod">
          <ac:chgData name="Ming Li" userId="4df5da39-02db-4648-bf70-e1ecb0480d77" providerId="ADAL" clId="{06ABCB49-EA44-411B-AC6C-D3838D9DB158}" dt="2020-12-21T07:42:46.188" v="6405"/>
          <ac:cxnSpMkLst>
            <pc:docMk/>
            <pc:sldMk cId="55739060" sldId="264"/>
            <ac:cxnSpMk id="83" creationId="{0C497526-024A-4140-A31F-9E1F9D2A2C60}"/>
          </ac:cxnSpMkLst>
        </pc:cxnChg>
        <pc:cxnChg chg="add del mod">
          <ac:chgData name="Ming Li" userId="4df5da39-02db-4648-bf70-e1ecb0480d77" providerId="ADAL" clId="{06ABCB49-EA44-411B-AC6C-D3838D9DB158}" dt="2020-12-21T07:42:46.187" v="6399"/>
          <ac:cxnSpMkLst>
            <pc:docMk/>
            <pc:sldMk cId="55739060" sldId="264"/>
            <ac:cxnSpMk id="86" creationId="{2553A913-4061-4E04-BA72-4A2408AF950B}"/>
          </ac:cxnSpMkLst>
        </pc:cxnChg>
        <pc:cxnChg chg="add del mod">
          <ac:chgData name="Ming Li" userId="4df5da39-02db-4648-bf70-e1ecb0480d77" providerId="ADAL" clId="{06ABCB49-EA44-411B-AC6C-D3838D9DB158}" dt="2020-12-21T07:42:46.184" v="6393"/>
          <ac:cxnSpMkLst>
            <pc:docMk/>
            <pc:sldMk cId="55739060" sldId="264"/>
            <ac:cxnSpMk id="89" creationId="{D6C7D299-0D5F-458E-9331-17F8D0D34906}"/>
          </ac:cxnSpMkLst>
        </pc:cxnChg>
      </pc:sldChg>
      <pc:sldChg chg="addSp delSp modSp add">
        <pc:chgData name="Ming Li" userId="4df5da39-02db-4648-bf70-e1ecb0480d77" providerId="ADAL" clId="{06ABCB49-EA44-411B-AC6C-D3838D9DB158}" dt="2020-12-21T07:44:10.416" v="7248" actId="478"/>
        <pc:sldMkLst>
          <pc:docMk/>
          <pc:sldMk cId="1207733267" sldId="268"/>
        </pc:sldMkLst>
        <pc:spChg chg="mod">
          <ac:chgData name="Ming Li" userId="4df5da39-02db-4648-bf70-e1ecb0480d77" providerId="ADAL" clId="{06ABCB49-EA44-411B-AC6C-D3838D9DB158}" dt="2020-12-21T07:36:52.712" v="6225" actId="552"/>
          <ac:spMkLst>
            <pc:docMk/>
            <pc:sldMk cId="1207733267" sldId="268"/>
            <ac:spMk id="2" creationId="{FA08A025-716A-45A4-B924-A88FC9D71C8A}"/>
          </ac:spMkLst>
        </pc:spChg>
        <pc:spChg chg="del mod">
          <ac:chgData name="Ming Li" userId="4df5da39-02db-4648-bf70-e1ecb0480d77" providerId="ADAL" clId="{06ABCB49-EA44-411B-AC6C-D3838D9DB158}" dt="2020-12-21T07:36:07.609" v="6218" actId="478"/>
          <ac:spMkLst>
            <pc:docMk/>
            <pc:sldMk cId="1207733267" sldId="268"/>
            <ac:spMk id="3" creationId="{B3AA7699-BF06-4A32-9094-C2BF16C66E3F}"/>
          </ac:spMkLst>
        </pc:spChg>
        <pc:spChg chg="mod">
          <ac:chgData name="Ming Li" userId="4df5da39-02db-4648-bf70-e1ecb0480d77" providerId="ADAL" clId="{06ABCB49-EA44-411B-AC6C-D3838D9DB158}" dt="2020-12-21T06:17:35.819" v="4000" actId="790"/>
          <ac:spMkLst>
            <pc:docMk/>
            <pc:sldMk cId="1207733267" sldId="268"/>
            <ac:spMk id="4" creationId="{DAFCA05E-6ED6-4857-86AB-83CA170D0C87}"/>
          </ac:spMkLst>
        </pc:spChg>
        <pc:spChg chg="add del mod">
          <ac:chgData name="Ming Li" userId="4df5da39-02db-4648-bf70-e1ecb0480d77" providerId="ADAL" clId="{06ABCB49-EA44-411B-AC6C-D3838D9DB158}" dt="2020-12-21T07:44:10.416" v="7248" actId="478"/>
          <ac:spMkLst>
            <pc:docMk/>
            <pc:sldMk cId="1207733267" sldId="268"/>
            <ac:spMk id="5" creationId="{61DD0F57-CA3D-4FB2-8D7E-FE7BFDF58C26}"/>
          </ac:spMkLst>
        </pc:spChg>
        <pc:spChg chg="add del mod">
          <ac:chgData name="Ming Li" userId="4df5da39-02db-4648-bf70-e1ecb0480d77" providerId="ADAL" clId="{06ABCB49-EA44-411B-AC6C-D3838D9DB158}" dt="2020-12-21T07:40:50.572" v="6275" actId="478"/>
          <ac:spMkLst>
            <pc:docMk/>
            <pc:sldMk cId="1207733267" sldId="268"/>
            <ac:spMk id="7" creationId="{1BD595E9-479A-4A9F-8119-DA80389AA2FD}"/>
          </ac:spMkLst>
        </pc:spChg>
        <pc:spChg chg="add del mod">
          <ac:chgData name="Ming Li" userId="4df5da39-02db-4648-bf70-e1ecb0480d77" providerId="ADAL" clId="{06ABCB49-EA44-411B-AC6C-D3838D9DB158}" dt="2020-12-21T07:44:10.416" v="7248" actId="478"/>
          <ac:spMkLst>
            <pc:docMk/>
            <pc:sldMk cId="1207733267" sldId="268"/>
            <ac:spMk id="8" creationId="{60A51F12-8BE7-4981-B296-1B13D8E17296}"/>
          </ac:spMkLst>
        </pc:spChg>
        <pc:spChg chg="add del mod">
          <ac:chgData name="Ming Li" userId="4df5da39-02db-4648-bf70-e1ecb0480d77" providerId="ADAL" clId="{06ABCB49-EA44-411B-AC6C-D3838D9DB158}" dt="2020-12-21T07:40:50.572" v="6275" actId="478"/>
          <ac:spMkLst>
            <pc:docMk/>
            <pc:sldMk cId="1207733267" sldId="268"/>
            <ac:spMk id="10" creationId="{88D7FAA8-01C4-4362-875C-6233FFECBFCF}"/>
          </ac:spMkLst>
        </pc:spChg>
        <pc:spChg chg="add del mod">
          <ac:chgData name="Ming Li" userId="4df5da39-02db-4648-bf70-e1ecb0480d77" providerId="ADAL" clId="{06ABCB49-EA44-411B-AC6C-D3838D9DB158}" dt="2020-12-21T07:44:10.416" v="7248" actId="478"/>
          <ac:spMkLst>
            <pc:docMk/>
            <pc:sldMk cId="1207733267" sldId="268"/>
            <ac:spMk id="11" creationId="{DE0A8F67-96C2-45D5-A7A0-80660E43CD20}"/>
          </ac:spMkLst>
        </pc:spChg>
        <pc:spChg chg="add del mod">
          <ac:chgData name="Ming Li" userId="4df5da39-02db-4648-bf70-e1ecb0480d77" providerId="ADAL" clId="{06ABCB49-EA44-411B-AC6C-D3838D9DB158}" dt="2020-12-21T07:40:50.572" v="6275" actId="478"/>
          <ac:spMkLst>
            <pc:docMk/>
            <pc:sldMk cId="1207733267" sldId="268"/>
            <ac:spMk id="13" creationId="{55CBB754-68B3-4C47-AD34-66B3FC9D21A6}"/>
          </ac:spMkLst>
        </pc:spChg>
        <pc:spChg chg="add del mod">
          <ac:chgData name="Ming Li" userId="4df5da39-02db-4648-bf70-e1ecb0480d77" providerId="ADAL" clId="{06ABCB49-EA44-411B-AC6C-D3838D9DB158}" dt="2020-12-21T07:44:10.416" v="7248" actId="478"/>
          <ac:spMkLst>
            <pc:docMk/>
            <pc:sldMk cId="1207733267" sldId="268"/>
            <ac:spMk id="14" creationId="{9FF1224F-9CD2-4A28-806B-EA9891CC6BA0}"/>
          </ac:spMkLst>
        </pc:spChg>
        <pc:spChg chg="add del mod">
          <ac:chgData name="Ming Li" userId="4df5da39-02db-4648-bf70-e1ecb0480d77" providerId="ADAL" clId="{06ABCB49-EA44-411B-AC6C-D3838D9DB158}" dt="2020-12-21T07:40:50.572" v="6275" actId="478"/>
          <ac:spMkLst>
            <pc:docMk/>
            <pc:sldMk cId="1207733267" sldId="268"/>
            <ac:spMk id="16" creationId="{5A15DB5D-8200-4635-9CDE-FB0DACB280EF}"/>
          </ac:spMkLst>
        </pc:spChg>
        <pc:spChg chg="add del mod">
          <ac:chgData name="Ming Li" userId="4df5da39-02db-4648-bf70-e1ecb0480d77" providerId="ADAL" clId="{06ABCB49-EA44-411B-AC6C-D3838D9DB158}" dt="2020-12-21T07:44:10.416" v="7248" actId="478"/>
          <ac:spMkLst>
            <pc:docMk/>
            <pc:sldMk cId="1207733267" sldId="268"/>
            <ac:spMk id="17" creationId="{1CEDB522-65C1-4C72-AFE9-AD76F1D518C3}"/>
          </ac:spMkLst>
        </pc:spChg>
        <pc:spChg chg="add del mod">
          <ac:chgData name="Ming Li" userId="4df5da39-02db-4648-bf70-e1ecb0480d77" providerId="ADAL" clId="{06ABCB49-EA44-411B-AC6C-D3838D9DB158}" dt="2020-12-21T07:40:50.572" v="6275" actId="478"/>
          <ac:spMkLst>
            <pc:docMk/>
            <pc:sldMk cId="1207733267" sldId="268"/>
            <ac:spMk id="18" creationId="{69DD490E-C22F-4755-96C3-DDCDE3EF66A5}"/>
          </ac:spMkLst>
        </pc:spChg>
        <pc:spChg chg="add del mod">
          <ac:chgData name="Ming Li" userId="4df5da39-02db-4648-bf70-e1ecb0480d77" providerId="ADAL" clId="{06ABCB49-EA44-411B-AC6C-D3838D9DB158}" dt="2020-12-21T07:44:10.416" v="7248" actId="478"/>
          <ac:spMkLst>
            <pc:docMk/>
            <pc:sldMk cId="1207733267" sldId="268"/>
            <ac:spMk id="19" creationId="{0E03950C-EBDC-4FFC-828D-8B8879CF0840}"/>
          </ac:spMkLst>
        </pc:spChg>
        <pc:spChg chg="add del">
          <ac:chgData name="Ming Li" userId="4df5da39-02db-4648-bf70-e1ecb0480d77" providerId="ADAL" clId="{06ABCB49-EA44-411B-AC6C-D3838D9DB158}" dt="2020-12-21T07:43:32.168" v="7242"/>
          <ac:spMkLst>
            <pc:docMk/>
            <pc:sldMk cId="1207733267" sldId="268"/>
            <ac:spMk id="20" creationId="{446AEACF-B1E7-4F47-ACE4-E8968E1A92F0}"/>
          </ac:spMkLst>
        </pc:spChg>
        <pc:spChg chg="add del">
          <ac:chgData name="Ming Li" userId="4df5da39-02db-4648-bf70-e1ecb0480d77" providerId="ADAL" clId="{06ABCB49-EA44-411B-AC6C-D3838D9DB158}" dt="2020-12-21T07:43:32.168" v="7242"/>
          <ac:spMkLst>
            <pc:docMk/>
            <pc:sldMk cId="1207733267" sldId="268"/>
            <ac:spMk id="21" creationId="{A896AEFA-8044-4E18-A805-61654AC2E8DC}"/>
          </ac:spMkLst>
        </pc:spChg>
        <pc:spChg chg="add del">
          <ac:chgData name="Ming Li" userId="4df5da39-02db-4648-bf70-e1ecb0480d77" providerId="ADAL" clId="{06ABCB49-EA44-411B-AC6C-D3838D9DB158}" dt="2020-12-21T07:43:32.168" v="7242"/>
          <ac:spMkLst>
            <pc:docMk/>
            <pc:sldMk cId="1207733267" sldId="268"/>
            <ac:spMk id="22" creationId="{A761D379-AE66-47F8-8ABB-C25AEA0554B0}"/>
          </ac:spMkLst>
        </pc:spChg>
        <pc:spChg chg="add del">
          <ac:chgData name="Ming Li" userId="4df5da39-02db-4648-bf70-e1ecb0480d77" providerId="ADAL" clId="{06ABCB49-EA44-411B-AC6C-D3838D9DB158}" dt="2020-12-21T07:43:32.168" v="7242"/>
          <ac:spMkLst>
            <pc:docMk/>
            <pc:sldMk cId="1207733267" sldId="268"/>
            <ac:spMk id="23" creationId="{A06959CF-7DA9-4E6C-AC4C-D31A2701CA3D}"/>
          </ac:spMkLst>
        </pc:spChg>
        <pc:spChg chg="add del">
          <ac:chgData name="Ming Li" userId="4df5da39-02db-4648-bf70-e1ecb0480d77" providerId="ADAL" clId="{06ABCB49-EA44-411B-AC6C-D3838D9DB158}" dt="2020-12-21T07:43:32.168" v="7242"/>
          <ac:spMkLst>
            <pc:docMk/>
            <pc:sldMk cId="1207733267" sldId="268"/>
            <ac:spMk id="24" creationId="{0104C1AD-B2C2-4109-B1A5-94437B746189}"/>
          </ac:spMkLst>
        </pc:spChg>
        <pc:cxnChg chg="add del mod">
          <ac:chgData name="Ming Li" userId="4df5da39-02db-4648-bf70-e1ecb0480d77" providerId="ADAL" clId="{06ABCB49-EA44-411B-AC6C-D3838D9DB158}" dt="2020-12-21T07:44:10.416" v="7248" actId="478"/>
          <ac:cxnSpMkLst>
            <pc:docMk/>
            <pc:sldMk cId="1207733267" sldId="268"/>
            <ac:cxnSpMk id="6" creationId="{04F5C6E9-3399-4026-9C18-4AE48B66BD7F}"/>
          </ac:cxnSpMkLst>
        </pc:cxnChg>
        <pc:cxnChg chg="add del mod">
          <ac:chgData name="Ming Li" userId="4df5da39-02db-4648-bf70-e1ecb0480d77" providerId="ADAL" clId="{06ABCB49-EA44-411B-AC6C-D3838D9DB158}" dt="2020-12-21T07:44:10.416" v="7248" actId="478"/>
          <ac:cxnSpMkLst>
            <pc:docMk/>
            <pc:sldMk cId="1207733267" sldId="268"/>
            <ac:cxnSpMk id="9" creationId="{7E4059F0-82D2-4F01-B97B-D52F10EB85A1}"/>
          </ac:cxnSpMkLst>
        </pc:cxnChg>
        <pc:cxnChg chg="add del mod">
          <ac:chgData name="Ming Li" userId="4df5da39-02db-4648-bf70-e1ecb0480d77" providerId="ADAL" clId="{06ABCB49-EA44-411B-AC6C-D3838D9DB158}" dt="2020-12-21T07:44:10.416" v="7248" actId="478"/>
          <ac:cxnSpMkLst>
            <pc:docMk/>
            <pc:sldMk cId="1207733267" sldId="268"/>
            <ac:cxnSpMk id="12" creationId="{4C9A4AF0-4991-42CA-ABDF-B89F37ADA345}"/>
          </ac:cxnSpMkLst>
        </pc:cxnChg>
        <pc:cxnChg chg="add del mod">
          <ac:chgData name="Ming Li" userId="4df5da39-02db-4648-bf70-e1ecb0480d77" providerId="ADAL" clId="{06ABCB49-EA44-411B-AC6C-D3838D9DB158}" dt="2020-12-21T07:44:10.416" v="7248" actId="478"/>
          <ac:cxnSpMkLst>
            <pc:docMk/>
            <pc:sldMk cId="1207733267" sldId="268"/>
            <ac:cxnSpMk id="15" creationId="{D60A7126-14EA-4B55-BA75-4E7ED26252D7}"/>
          </ac:cxnSpMkLst>
        </pc:cxnChg>
      </pc:sldChg>
      <pc:sldChg chg="modSp del">
        <pc:chgData name="Ming Li" userId="4df5da39-02db-4648-bf70-e1ecb0480d77" providerId="ADAL" clId="{06ABCB49-EA44-411B-AC6C-D3838D9DB158}" dt="2020-12-21T03:52:13.051" v="975" actId="2696"/>
        <pc:sldMkLst>
          <pc:docMk/>
          <pc:sldMk cId="2420026167" sldId="268"/>
        </pc:sldMkLst>
        <pc:spChg chg="mod">
          <ac:chgData name="Ming Li" userId="4df5da39-02db-4648-bf70-e1ecb0480d77" providerId="ADAL" clId="{06ABCB49-EA44-411B-AC6C-D3838D9DB158}" dt="2020-12-21T03:20:59.871" v="163" actId="20577"/>
          <ac:spMkLst>
            <pc:docMk/>
            <pc:sldMk cId="2420026167" sldId="268"/>
            <ac:spMk id="2" creationId="{FA08A025-716A-45A4-B924-A88FC9D71C8A}"/>
          </ac:spMkLst>
        </pc:spChg>
        <pc:spChg chg="mod">
          <ac:chgData name="Ming Li" userId="4df5da39-02db-4648-bf70-e1ecb0480d77" providerId="ADAL" clId="{06ABCB49-EA44-411B-AC6C-D3838D9DB158}" dt="2020-12-21T03:37:40.398" v="486" actId="20577"/>
          <ac:spMkLst>
            <pc:docMk/>
            <pc:sldMk cId="2420026167" sldId="268"/>
            <ac:spMk id="3" creationId="{B3AA7699-BF06-4A32-9094-C2BF16C66E3F}"/>
          </ac:spMkLst>
        </pc:spChg>
      </pc:sldChg>
      <pc:sldChg chg="modSp add del">
        <pc:chgData name="Ming Li" userId="4df5da39-02db-4648-bf70-e1ecb0480d77" providerId="ADAL" clId="{06ABCB49-EA44-411B-AC6C-D3838D9DB158}" dt="2020-12-21T06:20:48.789" v="4060" actId="2696"/>
        <pc:sldMkLst>
          <pc:docMk/>
          <pc:sldMk cId="1155403985" sldId="269"/>
        </pc:sldMkLst>
        <pc:spChg chg="mod">
          <ac:chgData name="Ming Li" userId="4df5da39-02db-4648-bf70-e1ecb0480d77" providerId="ADAL" clId="{06ABCB49-EA44-411B-AC6C-D3838D9DB158}" dt="2020-12-21T06:20:29.070" v="4055" actId="790"/>
          <ac:spMkLst>
            <pc:docMk/>
            <pc:sldMk cId="1155403985" sldId="269"/>
            <ac:spMk id="2" creationId="{9F184823-8665-429A-9C1C-1CF44516467A}"/>
          </ac:spMkLst>
        </pc:spChg>
        <pc:spChg chg="mod">
          <ac:chgData name="Ming Li" userId="4df5da39-02db-4648-bf70-e1ecb0480d77" providerId="ADAL" clId="{06ABCB49-EA44-411B-AC6C-D3838D9DB158}" dt="2020-12-21T06:20:40.509" v="4059" actId="20577"/>
          <ac:spMkLst>
            <pc:docMk/>
            <pc:sldMk cId="1155403985" sldId="269"/>
            <ac:spMk id="3" creationId="{2586E0FD-2F41-4B42-B187-BC20BFC74D8E}"/>
          </ac:spMkLst>
        </pc:spChg>
        <pc:spChg chg="mod">
          <ac:chgData name="Ming Li" userId="4df5da39-02db-4648-bf70-e1ecb0480d77" providerId="ADAL" clId="{06ABCB49-EA44-411B-AC6C-D3838D9DB158}" dt="2020-12-21T06:20:29.072" v="4057" actId="790"/>
          <ac:spMkLst>
            <pc:docMk/>
            <pc:sldMk cId="1155403985" sldId="269"/>
            <ac:spMk id="4" creationId="{7E24120B-BEC2-4DB3-8DA5-6BDB8D5F73AA}"/>
          </ac:spMkLst>
        </pc:spChg>
      </pc:sldChg>
      <pc:sldChg chg="modSp add del">
        <pc:chgData name="Ming Li" userId="4df5da39-02db-4648-bf70-e1ecb0480d77" providerId="ADAL" clId="{06ABCB49-EA44-411B-AC6C-D3838D9DB158}" dt="2020-12-21T06:39:48.797" v="5206" actId="2696"/>
        <pc:sldMkLst>
          <pc:docMk/>
          <pc:sldMk cId="1773179154" sldId="269"/>
        </pc:sldMkLst>
        <pc:spChg chg="mod">
          <ac:chgData name="Ming Li" userId="4df5da39-02db-4648-bf70-e1ecb0480d77" providerId="ADAL" clId="{06ABCB49-EA44-411B-AC6C-D3838D9DB158}" dt="2020-12-21T06:39:45.969" v="5203" actId="790"/>
          <ac:spMkLst>
            <pc:docMk/>
            <pc:sldMk cId="1773179154" sldId="269"/>
            <ac:spMk id="2" creationId="{9F184823-8665-429A-9C1C-1CF44516467A}"/>
          </ac:spMkLst>
        </pc:spChg>
        <pc:spChg chg="mod">
          <ac:chgData name="Ming Li" userId="4df5da39-02db-4648-bf70-e1ecb0480d77" providerId="ADAL" clId="{06ABCB49-EA44-411B-AC6C-D3838D9DB158}" dt="2020-12-21T06:39:45.970" v="5204" actId="790"/>
          <ac:spMkLst>
            <pc:docMk/>
            <pc:sldMk cId="1773179154" sldId="269"/>
            <ac:spMk id="3" creationId="{2586E0FD-2F41-4B42-B187-BC20BFC74D8E}"/>
          </ac:spMkLst>
        </pc:spChg>
        <pc:spChg chg="mod">
          <ac:chgData name="Ming Li" userId="4df5da39-02db-4648-bf70-e1ecb0480d77" providerId="ADAL" clId="{06ABCB49-EA44-411B-AC6C-D3838D9DB158}" dt="2020-12-21T06:39:45.971" v="5205" actId="790"/>
          <ac:spMkLst>
            <pc:docMk/>
            <pc:sldMk cId="1773179154" sldId="269"/>
            <ac:spMk id="4" creationId="{7E24120B-BEC2-4DB3-8DA5-6BDB8D5F73AA}"/>
          </ac:spMkLst>
        </pc:spChg>
      </pc:sldChg>
      <pc:sldChg chg="del">
        <pc:chgData name="Ming Li" userId="4df5da39-02db-4648-bf70-e1ecb0480d77" providerId="ADAL" clId="{06ABCB49-EA44-411B-AC6C-D3838D9DB158}" dt="2020-12-21T03:29:24.465" v="193" actId="2696"/>
        <pc:sldMkLst>
          <pc:docMk/>
          <pc:sldMk cId="3188543836" sldId="277"/>
        </pc:sldMkLst>
      </pc:sldChg>
      <pc:sldChg chg="addSp delSp modSp add del">
        <pc:chgData name="Ming Li" userId="4df5da39-02db-4648-bf70-e1ecb0480d77" providerId="ADAL" clId="{06ABCB49-EA44-411B-AC6C-D3838D9DB158}" dt="2020-12-22T00:46:33.512" v="7249" actId="478"/>
        <pc:sldMkLst>
          <pc:docMk/>
          <pc:sldMk cId="987569951" sldId="294"/>
        </pc:sldMkLst>
        <pc:spChg chg="mod">
          <ac:chgData name="Ming Li" userId="4df5da39-02db-4648-bf70-e1ecb0480d77" providerId="ADAL" clId="{06ABCB49-EA44-411B-AC6C-D3838D9DB158}" dt="2020-12-21T06:19:15.709" v="4052" actId="20577"/>
          <ac:spMkLst>
            <pc:docMk/>
            <pc:sldMk cId="987569951" sldId="294"/>
            <ac:spMk id="3" creationId="{FBF8C57D-59C6-42BB-BDF6-78519FCA8DF0}"/>
          </ac:spMkLst>
        </pc:spChg>
        <pc:spChg chg="mod">
          <ac:chgData name="Ming Li" userId="4df5da39-02db-4648-bf70-e1ecb0480d77" providerId="ADAL" clId="{06ABCB49-EA44-411B-AC6C-D3838D9DB158}" dt="2020-12-21T05:50:23.744" v="3764" actId="552"/>
          <ac:spMkLst>
            <pc:docMk/>
            <pc:sldMk cId="987569951" sldId="294"/>
            <ac:spMk id="4" creationId="{0E15AAF7-2A23-400F-BB0C-2B91933BF065}"/>
          </ac:spMkLst>
        </pc:spChg>
        <pc:spChg chg="mod">
          <ac:chgData name="Ming Li" userId="4df5da39-02db-4648-bf70-e1ecb0480d77" providerId="ADAL" clId="{06ABCB49-EA44-411B-AC6C-D3838D9DB158}" dt="2020-12-21T05:50:10.746" v="3763" actId="14100"/>
          <ac:spMkLst>
            <pc:docMk/>
            <pc:sldMk cId="987569951" sldId="294"/>
            <ac:spMk id="5" creationId="{20971414-D915-4930-8E65-DD80EFB2092C}"/>
          </ac:spMkLst>
        </pc:spChg>
        <pc:spChg chg="add del mod">
          <ac:chgData name="Ming Li" userId="4df5da39-02db-4648-bf70-e1ecb0480d77" providerId="ADAL" clId="{06ABCB49-EA44-411B-AC6C-D3838D9DB158}" dt="2020-12-21T05:29:50.883" v="3571" actId="478"/>
          <ac:spMkLst>
            <pc:docMk/>
            <pc:sldMk cId="987569951" sldId="294"/>
            <ac:spMk id="6" creationId="{56393573-560A-47B4-949B-F53EC5FCF703}"/>
          </ac:spMkLst>
        </pc:spChg>
        <pc:spChg chg="mod">
          <ac:chgData name="Ming Li" userId="4df5da39-02db-4648-bf70-e1ecb0480d77" providerId="ADAL" clId="{06ABCB49-EA44-411B-AC6C-D3838D9DB158}" dt="2020-12-21T05:50:30.673" v="3765" actId="108"/>
          <ac:spMkLst>
            <pc:docMk/>
            <pc:sldMk cId="987569951" sldId="294"/>
            <ac:spMk id="8" creationId="{5DB641DB-F295-48B7-9837-2EA99F1C517A}"/>
          </ac:spMkLst>
        </pc:spChg>
        <pc:spChg chg="mod">
          <ac:chgData name="Ming Li" userId="4df5da39-02db-4648-bf70-e1ecb0480d77" providerId="ADAL" clId="{06ABCB49-EA44-411B-AC6C-D3838D9DB158}" dt="2020-12-21T05:50:52.531" v="3771" actId="20577"/>
          <ac:spMkLst>
            <pc:docMk/>
            <pc:sldMk cId="987569951" sldId="294"/>
            <ac:spMk id="9" creationId="{3819E0AF-EABD-4288-8F9D-F49AB3947EE9}"/>
          </ac:spMkLst>
        </pc:spChg>
        <pc:spChg chg="add mod">
          <ac:chgData name="Ming Li" userId="4df5da39-02db-4648-bf70-e1ecb0480d77" providerId="ADAL" clId="{06ABCB49-EA44-411B-AC6C-D3838D9DB158}" dt="2020-12-21T05:50:31.672" v="3766" actId="108"/>
          <ac:spMkLst>
            <pc:docMk/>
            <pc:sldMk cId="987569951" sldId="294"/>
            <ac:spMk id="12" creationId="{09E94E2B-914D-4F49-861B-326870549FD0}"/>
          </ac:spMkLst>
        </pc:spChg>
        <pc:spChg chg="add mod">
          <ac:chgData name="Ming Li" userId="4df5da39-02db-4648-bf70-e1ecb0480d77" providerId="ADAL" clId="{06ABCB49-EA44-411B-AC6C-D3838D9DB158}" dt="2020-12-21T06:25:29.432" v="5110" actId="20577"/>
          <ac:spMkLst>
            <pc:docMk/>
            <pc:sldMk cId="987569951" sldId="294"/>
            <ac:spMk id="13" creationId="{9E73A92B-858A-4F3D-BA37-B272A362AF30}"/>
          </ac:spMkLst>
        </pc:spChg>
        <pc:spChg chg="add del">
          <ac:chgData name="Ming Li" userId="4df5da39-02db-4648-bf70-e1ecb0480d77" providerId="ADAL" clId="{06ABCB49-EA44-411B-AC6C-D3838D9DB158}" dt="2020-12-21T03:55:40.292" v="1076"/>
          <ac:spMkLst>
            <pc:docMk/>
            <pc:sldMk cId="987569951" sldId="294"/>
            <ac:spMk id="14" creationId="{3E58C998-812E-4251-9863-87AFA46417AF}"/>
          </ac:spMkLst>
        </pc:spChg>
        <pc:spChg chg="add del mod">
          <ac:chgData name="Ming Li" userId="4df5da39-02db-4648-bf70-e1ecb0480d77" providerId="ADAL" clId="{06ABCB49-EA44-411B-AC6C-D3838D9DB158}" dt="2020-12-22T00:46:33.512" v="7249" actId="478"/>
          <ac:spMkLst>
            <pc:docMk/>
            <pc:sldMk cId="987569951" sldId="294"/>
            <ac:spMk id="15" creationId="{19FCA31A-A1EE-4566-B3DA-5988EDFB9D71}"/>
          </ac:spMkLst>
        </pc:spChg>
        <pc:graphicFrameChg chg="add del mod">
          <ac:chgData name="Ming Li" userId="4df5da39-02db-4648-bf70-e1ecb0480d77" providerId="ADAL" clId="{06ABCB49-EA44-411B-AC6C-D3838D9DB158}" dt="2020-12-21T03:31:12.827" v="222" actId="478"/>
          <ac:graphicFrameMkLst>
            <pc:docMk/>
            <pc:sldMk cId="987569951" sldId="294"/>
            <ac:graphicFrameMk id="7" creationId="{191A2257-3E6A-4637-834E-93502D1A480A}"/>
          </ac:graphicFrameMkLst>
        </pc:graphicFrameChg>
        <pc:graphicFrameChg chg="mod">
          <ac:chgData name="Ming Li" userId="4df5da39-02db-4648-bf70-e1ecb0480d77" providerId="ADAL" clId="{06ABCB49-EA44-411B-AC6C-D3838D9DB158}" dt="2020-12-21T03:43:19.297" v="559"/>
          <ac:graphicFrameMkLst>
            <pc:docMk/>
            <pc:sldMk cId="987569951" sldId="294"/>
            <ac:graphicFrameMk id="11" creationId="{A432D540-9377-447D-9F32-934F2227472F}"/>
          </ac:graphicFrameMkLst>
        </pc:graphicFrameChg>
        <pc:picChg chg="mod">
          <ac:chgData name="Ming Li" userId="4df5da39-02db-4648-bf70-e1ecb0480d77" providerId="ADAL" clId="{06ABCB49-EA44-411B-AC6C-D3838D9DB158}" dt="2020-12-21T05:49:44.869" v="3760" actId="1076"/>
          <ac:picMkLst>
            <pc:docMk/>
            <pc:sldMk cId="987569951" sldId="294"/>
            <ac:picMk id="10" creationId="{EF362231-D9B8-4DFD-9C74-69BA26328308}"/>
          </ac:picMkLst>
        </pc:picChg>
      </pc:sldChg>
      <pc:sldChg chg="addSp delSp modSp add del ord">
        <pc:chgData name="Ming Li" userId="4df5da39-02db-4648-bf70-e1ecb0480d77" providerId="ADAL" clId="{06ABCB49-EA44-411B-AC6C-D3838D9DB158}" dt="2020-12-24T01:57:19.638" v="7478" actId="478"/>
        <pc:sldMkLst>
          <pc:docMk/>
          <pc:sldMk cId="1760795318" sldId="296"/>
        </pc:sldMkLst>
        <pc:spChg chg="mod">
          <ac:chgData name="Ming Li" userId="4df5da39-02db-4648-bf70-e1ecb0480d77" providerId="ADAL" clId="{06ABCB49-EA44-411B-AC6C-D3838D9DB158}" dt="2020-12-21T06:49:25.249" v="5836" actId="1076"/>
          <ac:spMkLst>
            <pc:docMk/>
            <pc:sldMk cId="1760795318" sldId="296"/>
            <ac:spMk id="2" creationId="{927B4017-0B01-4BE0-81D5-133B54550431}"/>
          </ac:spMkLst>
        </pc:spChg>
        <pc:spChg chg="mod">
          <ac:chgData name="Ming Li" userId="4df5da39-02db-4648-bf70-e1ecb0480d77" providerId="ADAL" clId="{06ABCB49-EA44-411B-AC6C-D3838D9DB158}" dt="2020-12-21T06:49:25.249" v="5836" actId="1076"/>
          <ac:spMkLst>
            <pc:docMk/>
            <pc:sldMk cId="1760795318" sldId="296"/>
            <ac:spMk id="3" creationId="{FBF8C57D-59C6-42BB-BDF6-78519FCA8DF0}"/>
          </ac:spMkLst>
        </pc:spChg>
        <pc:spChg chg="del">
          <ac:chgData name="Ming Li" userId="4df5da39-02db-4648-bf70-e1ecb0480d77" providerId="ADAL" clId="{06ABCB49-EA44-411B-AC6C-D3838D9DB158}" dt="2020-12-21T03:53:57.695" v="1020" actId="478"/>
          <ac:spMkLst>
            <pc:docMk/>
            <pc:sldMk cId="1760795318" sldId="296"/>
            <ac:spMk id="4" creationId="{0E15AAF7-2A23-400F-BB0C-2B91933BF065}"/>
          </ac:spMkLst>
        </pc:spChg>
        <pc:spChg chg="add del">
          <ac:chgData name="Ming Li" userId="4df5da39-02db-4648-bf70-e1ecb0480d77" providerId="ADAL" clId="{06ABCB49-EA44-411B-AC6C-D3838D9DB158}" dt="2020-12-21T06:44:12.229" v="5716"/>
          <ac:spMkLst>
            <pc:docMk/>
            <pc:sldMk cId="1760795318" sldId="296"/>
            <ac:spMk id="4" creationId="{68FD9BA4-EC58-43DB-92B4-25EC8C1BEF37}"/>
          </ac:spMkLst>
        </pc:spChg>
        <pc:spChg chg="del mod">
          <ac:chgData name="Ming Li" userId="4df5da39-02db-4648-bf70-e1ecb0480d77" providerId="ADAL" clId="{06ABCB49-EA44-411B-AC6C-D3838D9DB158}" dt="2020-12-21T06:47:59.320" v="5798" actId="478"/>
          <ac:spMkLst>
            <pc:docMk/>
            <pc:sldMk cId="1760795318" sldId="296"/>
            <ac:spMk id="5" creationId="{20971414-D915-4930-8E65-DD80EFB2092C}"/>
          </ac:spMkLst>
        </pc:spChg>
        <pc:spChg chg="add del mod">
          <ac:chgData name="Ming Li" userId="4df5da39-02db-4648-bf70-e1ecb0480d77" providerId="ADAL" clId="{06ABCB49-EA44-411B-AC6C-D3838D9DB158}" dt="2020-12-24T01:57:19.638" v="7478" actId="478"/>
          <ac:spMkLst>
            <pc:docMk/>
            <pc:sldMk cId="1760795318" sldId="296"/>
            <ac:spMk id="5" creationId="{B3214431-D245-4344-B59A-25BE79C44AE3}"/>
          </ac:spMkLst>
        </pc:spChg>
        <pc:spChg chg="add del">
          <ac:chgData name="Ming Li" userId="4df5da39-02db-4648-bf70-e1ecb0480d77" providerId="ADAL" clId="{06ABCB49-EA44-411B-AC6C-D3838D9DB158}" dt="2020-12-21T06:47:06.609" v="5744"/>
          <ac:spMkLst>
            <pc:docMk/>
            <pc:sldMk cId="1760795318" sldId="296"/>
            <ac:spMk id="6" creationId="{F34BF54B-4897-4AFF-9927-2E0B40D7E358}"/>
          </ac:spMkLst>
        </pc:spChg>
        <pc:spChg chg="add del mod">
          <ac:chgData name="Ming Li" userId="4df5da39-02db-4648-bf70-e1ecb0480d77" providerId="ADAL" clId="{06ABCB49-EA44-411B-AC6C-D3838D9DB158}" dt="2020-12-21T06:49:27.295" v="5837" actId="478"/>
          <ac:spMkLst>
            <pc:docMk/>
            <pc:sldMk cId="1760795318" sldId="296"/>
            <ac:spMk id="7" creationId="{6B2CAB47-7A5E-4A92-B187-52CA3D8744F2}"/>
          </ac:spMkLst>
        </pc:spChg>
        <pc:spChg chg="add mod">
          <ac:chgData name="Ming Li" userId="4df5da39-02db-4648-bf70-e1ecb0480d77" providerId="ADAL" clId="{06ABCB49-EA44-411B-AC6C-D3838D9DB158}" dt="2020-12-21T06:49:25.249" v="5836" actId="1076"/>
          <ac:spMkLst>
            <pc:docMk/>
            <pc:sldMk cId="1760795318" sldId="296"/>
            <ac:spMk id="8" creationId="{4C50A434-B1F9-494C-9971-19386DEF2154}"/>
          </ac:spMkLst>
        </pc:spChg>
        <pc:spChg chg="add del mod">
          <ac:chgData name="Ming Li" userId="4df5da39-02db-4648-bf70-e1ecb0480d77" providerId="ADAL" clId="{06ABCB49-EA44-411B-AC6C-D3838D9DB158}" dt="2020-12-21T06:48:01.925" v="5799" actId="478"/>
          <ac:spMkLst>
            <pc:docMk/>
            <pc:sldMk cId="1760795318" sldId="296"/>
            <ac:spMk id="10" creationId="{8D681F4F-8153-4AEB-BAC9-A6DA7B8E35D2}"/>
          </ac:spMkLst>
        </pc:spChg>
        <pc:spChg chg="add del mod">
          <ac:chgData name="Ming Li" userId="4df5da39-02db-4648-bf70-e1ecb0480d77" providerId="ADAL" clId="{06ABCB49-EA44-411B-AC6C-D3838D9DB158}" dt="2020-12-24T01:57:18.220" v="7477" actId="478"/>
          <ac:spMkLst>
            <pc:docMk/>
            <pc:sldMk cId="1760795318" sldId="296"/>
            <ac:spMk id="11" creationId="{6031D8EE-C9FB-4534-9531-917CA36CB253}"/>
          </ac:spMkLst>
        </pc:spChg>
        <pc:picChg chg="del">
          <ac:chgData name="Ming Li" userId="4df5da39-02db-4648-bf70-e1ecb0480d77" providerId="ADAL" clId="{06ABCB49-EA44-411B-AC6C-D3838D9DB158}" dt="2020-12-21T03:53:57.695" v="1020" actId="478"/>
          <ac:picMkLst>
            <pc:docMk/>
            <pc:sldMk cId="1760795318" sldId="296"/>
            <ac:picMk id="7" creationId="{0908C41D-E3FA-4BC5-BE86-E2119C9919AB}"/>
          </ac:picMkLst>
        </pc:picChg>
        <pc:picChg chg="del">
          <ac:chgData name="Ming Li" userId="4df5da39-02db-4648-bf70-e1ecb0480d77" providerId="ADAL" clId="{06ABCB49-EA44-411B-AC6C-D3838D9DB158}" dt="2020-12-21T03:53:57.695" v="1020" actId="478"/>
          <ac:picMkLst>
            <pc:docMk/>
            <pc:sldMk cId="1760795318" sldId="296"/>
            <ac:picMk id="9" creationId="{554693AA-0920-44D5-9404-A34365C5C119}"/>
          </ac:picMkLst>
        </pc:picChg>
        <pc:picChg chg="del">
          <ac:chgData name="Ming Li" userId="4df5da39-02db-4648-bf70-e1ecb0480d77" providerId="ADAL" clId="{06ABCB49-EA44-411B-AC6C-D3838D9DB158}" dt="2020-12-21T03:53:57.695" v="1020" actId="478"/>
          <ac:picMkLst>
            <pc:docMk/>
            <pc:sldMk cId="1760795318" sldId="296"/>
            <ac:picMk id="10" creationId="{2E721F7E-8A3D-485B-9CE9-35A39EC1C08E}"/>
          </ac:picMkLst>
        </pc:picChg>
        <pc:picChg chg="del">
          <ac:chgData name="Ming Li" userId="4df5da39-02db-4648-bf70-e1ecb0480d77" providerId="ADAL" clId="{06ABCB49-EA44-411B-AC6C-D3838D9DB158}" dt="2020-12-21T03:53:57.695" v="1020" actId="478"/>
          <ac:picMkLst>
            <pc:docMk/>
            <pc:sldMk cId="1760795318" sldId="296"/>
            <ac:picMk id="12" creationId="{1F373E41-8FE9-4547-B285-B1B93AE57054}"/>
          </ac:picMkLst>
        </pc:picChg>
        <pc:picChg chg="del">
          <ac:chgData name="Ming Li" userId="4df5da39-02db-4648-bf70-e1ecb0480d77" providerId="ADAL" clId="{06ABCB49-EA44-411B-AC6C-D3838D9DB158}" dt="2020-12-21T03:53:57.695" v="1020" actId="478"/>
          <ac:picMkLst>
            <pc:docMk/>
            <pc:sldMk cId="1760795318" sldId="296"/>
            <ac:picMk id="14" creationId="{4C88BA11-2ADB-4050-A694-2725CF17A581}"/>
          </ac:picMkLst>
        </pc:picChg>
        <pc:picChg chg="del">
          <ac:chgData name="Ming Li" userId="4df5da39-02db-4648-bf70-e1ecb0480d77" providerId="ADAL" clId="{06ABCB49-EA44-411B-AC6C-D3838D9DB158}" dt="2020-12-21T03:53:57.695" v="1020" actId="478"/>
          <ac:picMkLst>
            <pc:docMk/>
            <pc:sldMk cId="1760795318" sldId="296"/>
            <ac:picMk id="16" creationId="{0AA45785-8AEE-4DFB-B3FF-CAA156572ED0}"/>
          </ac:picMkLst>
        </pc:picChg>
      </pc:sldChg>
      <pc:sldChg chg="del">
        <pc:chgData name="Ming Li" userId="4df5da39-02db-4648-bf70-e1ecb0480d77" providerId="ADAL" clId="{06ABCB49-EA44-411B-AC6C-D3838D9DB158}" dt="2020-12-21T03:29:24.571" v="198" actId="2696"/>
        <pc:sldMkLst>
          <pc:docMk/>
          <pc:sldMk cId="3057707388" sldId="300"/>
        </pc:sldMkLst>
      </pc:sldChg>
      <pc:sldChg chg="add">
        <pc:chgData name="Ming Li" userId="4df5da39-02db-4648-bf70-e1ecb0480d77" providerId="ADAL" clId="{06ABCB49-EA44-411B-AC6C-D3838D9DB158}" dt="2020-12-21T06:21:22.700" v="4061"/>
        <pc:sldMkLst>
          <pc:docMk/>
          <pc:sldMk cId="938629549" sldId="303"/>
        </pc:sldMkLst>
      </pc:sldChg>
      <pc:sldChg chg="addSp modSp">
        <pc:chgData name="Ming Li" userId="4df5da39-02db-4648-bf70-e1ecb0480d77" providerId="ADAL" clId="{06ABCB49-EA44-411B-AC6C-D3838D9DB158}" dt="2020-12-21T06:42:11.099" v="5328" actId="20577"/>
        <pc:sldMkLst>
          <pc:docMk/>
          <pc:sldMk cId="3991613067" sldId="304"/>
        </pc:sldMkLst>
        <pc:spChg chg="add mod">
          <ac:chgData name="Ming Li" userId="4df5da39-02db-4648-bf70-e1ecb0480d77" providerId="ADAL" clId="{06ABCB49-EA44-411B-AC6C-D3838D9DB158}" dt="2020-12-21T05:49:03.348" v="3755" actId="947"/>
          <ac:spMkLst>
            <pc:docMk/>
            <pc:sldMk cId="3991613067" sldId="304"/>
            <ac:spMk id="2" creationId="{D121B2D4-7A56-4241-9A70-FC33F35C4B19}"/>
          </ac:spMkLst>
        </pc:spChg>
        <pc:spChg chg="mod">
          <ac:chgData name="Ming Li" userId="4df5da39-02db-4648-bf70-e1ecb0480d77" providerId="ADAL" clId="{06ABCB49-EA44-411B-AC6C-D3838D9DB158}" dt="2020-12-21T06:42:11.099" v="5328" actId="20577"/>
          <ac:spMkLst>
            <pc:docMk/>
            <pc:sldMk cId="3991613067" sldId="304"/>
            <ac:spMk id="64" creationId="{F4D87E8D-6B32-474F-A9D6-7B471203C1DA}"/>
          </ac:spMkLst>
        </pc:spChg>
        <pc:spChg chg="mod">
          <ac:chgData name="Ming Li" userId="4df5da39-02db-4648-bf70-e1ecb0480d77" providerId="ADAL" clId="{06ABCB49-EA44-411B-AC6C-D3838D9DB158}" dt="2020-12-21T06:42:07.678" v="5321"/>
          <ac:spMkLst>
            <pc:docMk/>
            <pc:sldMk cId="3991613067" sldId="304"/>
            <ac:spMk id="65" creationId="{69C82E5D-943E-4411-8B0B-2712F96E911B}"/>
          </ac:spMkLst>
        </pc:spChg>
      </pc:sldChg>
      <pc:sldChg chg="modSp add del">
        <pc:chgData name="Ming Li" userId="4df5da39-02db-4648-bf70-e1ecb0480d77" providerId="ADAL" clId="{06ABCB49-EA44-411B-AC6C-D3838D9DB158}" dt="2020-12-21T03:54:27.735" v="1026" actId="2696"/>
        <pc:sldMkLst>
          <pc:docMk/>
          <pc:sldMk cId="3767989421" sldId="305"/>
        </pc:sldMkLst>
        <pc:spChg chg="mod">
          <ac:chgData name="Ming Li" userId="4df5da39-02db-4648-bf70-e1ecb0480d77" providerId="ADAL" clId="{06ABCB49-EA44-411B-AC6C-D3838D9DB158}" dt="2020-12-21T03:49:40.610" v="962" actId="20577"/>
          <ac:spMkLst>
            <pc:docMk/>
            <pc:sldMk cId="3767989421" sldId="305"/>
            <ac:spMk id="2" creationId="{FA08A025-716A-45A4-B924-A88FC9D71C8A}"/>
          </ac:spMkLst>
        </pc:spChg>
        <pc:spChg chg="mod">
          <ac:chgData name="Ming Li" userId="4df5da39-02db-4648-bf70-e1ecb0480d77" providerId="ADAL" clId="{06ABCB49-EA44-411B-AC6C-D3838D9DB158}" dt="2020-12-21T03:45:42.661" v="587" actId="5793"/>
          <ac:spMkLst>
            <pc:docMk/>
            <pc:sldMk cId="3767989421" sldId="305"/>
            <ac:spMk id="3" creationId="{B3AA7699-BF06-4A32-9094-C2BF16C66E3F}"/>
          </ac:spMkLst>
        </pc:spChg>
      </pc:sldChg>
      <pc:sldChg chg="addSp delSp modSp add ord setBg">
        <pc:chgData name="Ming Li" userId="4df5da39-02db-4648-bf70-e1ecb0480d77" providerId="ADAL" clId="{06ABCB49-EA44-411B-AC6C-D3838D9DB158}" dt="2020-12-21T06:24:23.714" v="4480"/>
        <pc:sldMkLst>
          <pc:docMk/>
          <pc:sldMk cId="1267315603" sldId="306"/>
        </pc:sldMkLst>
        <pc:spChg chg="mod">
          <ac:chgData name="Ming Li" userId="4df5da39-02db-4648-bf70-e1ecb0480d77" providerId="ADAL" clId="{06ABCB49-EA44-411B-AC6C-D3838D9DB158}" dt="2020-12-21T04:24:35.574" v="2193" actId="20577"/>
          <ac:spMkLst>
            <pc:docMk/>
            <pc:sldMk cId="1267315603" sldId="306"/>
            <ac:spMk id="3" creationId="{FBF8C57D-59C6-42BB-BDF6-78519FCA8DF0}"/>
          </ac:spMkLst>
        </pc:spChg>
        <pc:spChg chg="mod">
          <ac:chgData name="Ming Li" userId="4df5da39-02db-4648-bf70-e1ecb0480d77" providerId="ADAL" clId="{06ABCB49-EA44-411B-AC6C-D3838D9DB158}" dt="2020-12-21T04:16:42.082" v="1942" actId="552"/>
          <ac:spMkLst>
            <pc:docMk/>
            <pc:sldMk cId="1267315603" sldId="306"/>
            <ac:spMk id="4" creationId="{0E15AAF7-2A23-400F-BB0C-2B91933BF065}"/>
          </ac:spMkLst>
        </pc:spChg>
        <pc:spChg chg="mod">
          <ac:chgData name="Ming Li" userId="4df5da39-02db-4648-bf70-e1ecb0480d77" providerId="ADAL" clId="{06ABCB49-EA44-411B-AC6C-D3838D9DB158}" dt="2020-12-21T04:16:57.891" v="1944" actId="1076"/>
          <ac:spMkLst>
            <pc:docMk/>
            <pc:sldMk cId="1267315603" sldId="306"/>
            <ac:spMk id="5" creationId="{20971414-D915-4930-8E65-DD80EFB2092C}"/>
          </ac:spMkLst>
        </pc:spChg>
        <pc:spChg chg="add del mod">
          <ac:chgData name="Ming Li" userId="4df5da39-02db-4648-bf70-e1ecb0480d77" providerId="ADAL" clId="{06ABCB49-EA44-411B-AC6C-D3838D9DB158}" dt="2020-12-21T04:14:38.645" v="1859"/>
          <ac:spMkLst>
            <pc:docMk/>
            <pc:sldMk cId="1267315603" sldId="306"/>
            <ac:spMk id="6" creationId="{40125FB0-00EE-486D-AA4B-12EDF9A0F37A}"/>
          </ac:spMkLst>
        </pc:spChg>
        <pc:spChg chg="add del">
          <ac:chgData name="Ming Li" userId="4df5da39-02db-4648-bf70-e1ecb0480d77" providerId="ADAL" clId="{06ABCB49-EA44-411B-AC6C-D3838D9DB158}" dt="2020-12-21T04:14:40.594" v="1861"/>
          <ac:spMkLst>
            <pc:docMk/>
            <pc:sldMk cId="1267315603" sldId="306"/>
            <ac:spMk id="7" creationId="{D15D9124-854D-4374-84D8-ECD12F12E144}"/>
          </ac:spMkLst>
        </pc:spChg>
        <pc:spChg chg="add del">
          <ac:chgData name="Ming Li" userId="4df5da39-02db-4648-bf70-e1ecb0480d77" providerId="ADAL" clId="{06ABCB49-EA44-411B-AC6C-D3838D9DB158}" dt="2020-12-21T04:00:46.403" v="1574"/>
          <ac:spMkLst>
            <pc:docMk/>
            <pc:sldMk cId="1267315603" sldId="306"/>
            <ac:spMk id="8" creationId="{6E22BA7B-3CE3-4F1D-A1EF-BC1A7060D4B0}"/>
          </ac:spMkLst>
        </pc:spChg>
        <pc:spChg chg="add mod">
          <ac:chgData name="Ming Li" userId="4df5da39-02db-4648-bf70-e1ecb0480d77" providerId="ADAL" clId="{06ABCB49-EA44-411B-AC6C-D3838D9DB158}" dt="2020-12-21T04:19:49.959" v="2085" actId="1076"/>
          <ac:spMkLst>
            <pc:docMk/>
            <pc:sldMk cId="1267315603" sldId="306"/>
            <ac:spMk id="8" creationId="{BDD6E854-355F-4420-A39B-4EEF5D6B0F86}"/>
          </ac:spMkLst>
        </pc:spChg>
        <pc:spChg chg="add del mod">
          <ac:chgData name="Ming Li" userId="4df5da39-02db-4648-bf70-e1ecb0480d77" providerId="ADAL" clId="{06ABCB49-EA44-411B-AC6C-D3838D9DB158}" dt="2020-12-21T04:14:44.292" v="1865"/>
          <ac:spMkLst>
            <pc:docMk/>
            <pc:sldMk cId="1267315603" sldId="306"/>
            <ac:spMk id="9" creationId="{8EC9CCED-A057-4C84-B7FC-D7C76444B8AA}"/>
          </ac:spMkLst>
        </pc:spChg>
        <pc:spChg chg="mod">
          <ac:chgData name="Ming Li" userId="4df5da39-02db-4648-bf70-e1ecb0480d77" providerId="ADAL" clId="{06ABCB49-EA44-411B-AC6C-D3838D9DB158}" dt="2020-12-21T04:22:22.742" v="2135" actId="20577"/>
          <ac:spMkLst>
            <pc:docMk/>
            <pc:sldMk cId="1267315603" sldId="306"/>
            <ac:spMk id="10" creationId="{48FFB249-B4B3-42E4-9B25-F361DCB8FCBE}"/>
          </ac:spMkLst>
        </pc:spChg>
        <pc:spChg chg="add del mod">
          <ac:chgData name="Ming Li" userId="4df5da39-02db-4648-bf70-e1ecb0480d77" providerId="ADAL" clId="{06ABCB49-EA44-411B-AC6C-D3838D9DB158}" dt="2020-12-21T04:03:02.327" v="1603" actId="478"/>
          <ac:spMkLst>
            <pc:docMk/>
            <pc:sldMk cId="1267315603" sldId="306"/>
            <ac:spMk id="11" creationId="{65334D5B-AEA8-4FB9-B6B5-8E45AB63B85A}"/>
          </ac:spMkLst>
        </pc:spChg>
        <pc:spChg chg="add del">
          <ac:chgData name="Ming Li" userId="4df5da39-02db-4648-bf70-e1ecb0480d77" providerId="ADAL" clId="{06ABCB49-EA44-411B-AC6C-D3838D9DB158}" dt="2020-12-21T04:02:53.534" v="1601"/>
          <ac:spMkLst>
            <pc:docMk/>
            <pc:sldMk cId="1267315603" sldId="306"/>
            <ac:spMk id="13" creationId="{2E395E09-9268-4AFC-ACAF-AD8F79F3A458}"/>
          </ac:spMkLst>
        </pc:spChg>
        <pc:spChg chg="add mod">
          <ac:chgData name="Ming Li" userId="4df5da39-02db-4648-bf70-e1ecb0480d77" providerId="ADAL" clId="{06ABCB49-EA44-411B-AC6C-D3838D9DB158}" dt="2020-12-21T04:20:37.917" v="2127" actId="1076"/>
          <ac:spMkLst>
            <pc:docMk/>
            <pc:sldMk cId="1267315603" sldId="306"/>
            <ac:spMk id="13" creationId="{FDA949DA-F05A-4E05-BE40-FA0926CADB40}"/>
          </ac:spMkLst>
        </pc:spChg>
        <pc:spChg chg="add mod">
          <ac:chgData name="Ming Li" userId="4df5da39-02db-4648-bf70-e1ecb0480d77" providerId="ADAL" clId="{06ABCB49-EA44-411B-AC6C-D3838D9DB158}" dt="2020-12-21T04:12:26.894" v="1837" actId="554"/>
          <ac:spMkLst>
            <pc:docMk/>
            <pc:sldMk cId="1267315603" sldId="306"/>
            <ac:spMk id="15" creationId="{4412CBD9-C8B4-4C26-ACC4-37D1CE2A8477}"/>
          </ac:spMkLst>
        </pc:spChg>
        <pc:spChg chg="add del">
          <ac:chgData name="Ming Li" userId="4df5da39-02db-4648-bf70-e1ecb0480d77" providerId="ADAL" clId="{06ABCB49-EA44-411B-AC6C-D3838D9DB158}" dt="2020-12-21T04:05:55.066" v="1697"/>
          <ac:spMkLst>
            <pc:docMk/>
            <pc:sldMk cId="1267315603" sldId="306"/>
            <ac:spMk id="17" creationId="{81AD5D8D-0E7B-454B-88C2-7D83EF7D056F}"/>
          </ac:spMkLst>
        </pc:spChg>
        <pc:spChg chg="add del mod">
          <ac:chgData name="Ming Li" userId="4df5da39-02db-4648-bf70-e1ecb0480d77" providerId="ADAL" clId="{06ABCB49-EA44-411B-AC6C-D3838D9DB158}" dt="2020-12-21T04:06:28.629" v="1730" actId="478"/>
          <ac:spMkLst>
            <pc:docMk/>
            <pc:sldMk cId="1267315603" sldId="306"/>
            <ac:spMk id="18" creationId="{0A176166-B4C7-4367-A36C-738044B26446}"/>
          </ac:spMkLst>
        </pc:spChg>
        <pc:spChg chg="add del">
          <ac:chgData name="Ming Li" userId="4df5da39-02db-4648-bf70-e1ecb0480d77" providerId="ADAL" clId="{06ABCB49-EA44-411B-AC6C-D3838D9DB158}" dt="2020-12-21T04:07:21.250" v="1768"/>
          <ac:spMkLst>
            <pc:docMk/>
            <pc:sldMk cId="1267315603" sldId="306"/>
            <ac:spMk id="19" creationId="{732BBD39-3D71-46A2-B646-9BD51BD7B527}"/>
          </ac:spMkLst>
        </pc:spChg>
        <pc:spChg chg="mod">
          <ac:chgData name="Ming Li" userId="4df5da39-02db-4648-bf70-e1ecb0480d77" providerId="ADAL" clId="{06ABCB49-EA44-411B-AC6C-D3838D9DB158}" dt="2020-12-21T04:19:49.959" v="2085" actId="1076"/>
          <ac:spMkLst>
            <pc:docMk/>
            <pc:sldMk cId="1267315603" sldId="306"/>
            <ac:spMk id="20" creationId="{47E474BF-8A7C-4985-B28D-6EE2BC50A71F}"/>
          </ac:spMkLst>
        </pc:spChg>
        <pc:graphicFrameChg chg="add del">
          <ac:chgData name="Ming Li" userId="4df5da39-02db-4648-bf70-e1ecb0480d77" providerId="ADAL" clId="{06ABCB49-EA44-411B-AC6C-D3838D9DB158}" dt="2020-12-21T04:00:46.403" v="1574"/>
          <ac:graphicFrameMkLst>
            <pc:docMk/>
            <pc:sldMk cId="1267315603" sldId="306"/>
            <ac:graphicFrameMk id="6" creationId="{1F866880-6EF6-4DFB-A8C7-EDAE3F37910A}"/>
          </ac:graphicFrameMkLst>
        </pc:graphicFrameChg>
        <pc:picChg chg="del">
          <ac:chgData name="Ming Li" userId="4df5da39-02db-4648-bf70-e1ecb0480d77" providerId="ADAL" clId="{06ABCB49-EA44-411B-AC6C-D3838D9DB158}" dt="2020-12-21T04:07:39.714" v="1773" actId="478"/>
          <ac:picMkLst>
            <pc:docMk/>
            <pc:sldMk cId="1267315603" sldId="306"/>
            <ac:picMk id="7" creationId="{0908C41D-E3FA-4BC5-BE86-E2119C9919AB}"/>
          </ac:picMkLst>
        </pc:picChg>
        <pc:picChg chg="del">
          <ac:chgData name="Ming Li" userId="4df5da39-02db-4648-bf70-e1ecb0480d77" providerId="ADAL" clId="{06ABCB49-EA44-411B-AC6C-D3838D9DB158}" dt="2020-12-21T04:07:39.714" v="1773" actId="478"/>
          <ac:picMkLst>
            <pc:docMk/>
            <pc:sldMk cId="1267315603" sldId="306"/>
            <ac:picMk id="9" creationId="{554693AA-0920-44D5-9404-A34365C5C119}"/>
          </ac:picMkLst>
        </pc:picChg>
        <pc:picChg chg="del">
          <ac:chgData name="Ming Li" userId="4df5da39-02db-4648-bf70-e1ecb0480d77" providerId="ADAL" clId="{06ABCB49-EA44-411B-AC6C-D3838D9DB158}" dt="2020-12-21T04:07:39.714" v="1773" actId="478"/>
          <ac:picMkLst>
            <pc:docMk/>
            <pc:sldMk cId="1267315603" sldId="306"/>
            <ac:picMk id="10" creationId="{2E721F7E-8A3D-485B-9CE9-35A39EC1C08E}"/>
          </ac:picMkLst>
        </pc:picChg>
        <pc:picChg chg="del">
          <ac:chgData name="Ming Li" userId="4df5da39-02db-4648-bf70-e1ecb0480d77" providerId="ADAL" clId="{06ABCB49-EA44-411B-AC6C-D3838D9DB158}" dt="2020-12-21T04:07:39.714" v="1773" actId="478"/>
          <ac:picMkLst>
            <pc:docMk/>
            <pc:sldMk cId="1267315603" sldId="306"/>
            <ac:picMk id="12" creationId="{1F373E41-8FE9-4547-B285-B1B93AE57054}"/>
          </ac:picMkLst>
        </pc:picChg>
        <pc:picChg chg="del">
          <ac:chgData name="Ming Li" userId="4df5da39-02db-4648-bf70-e1ecb0480d77" providerId="ADAL" clId="{06ABCB49-EA44-411B-AC6C-D3838D9DB158}" dt="2020-12-21T04:07:39.714" v="1773" actId="478"/>
          <ac:picMkLst>
            <pc:docMk/>
            <pc:sldMk cId="1267315603" sldId="306"/>
            <ac:picMk id="14" creationId="{4C88BA11-2ADB-4050-A694-2725CF17A581}"/>
          </ac:picMkLst>
        </pc:picChg>
        <pc:picChg chg="del">
          <ac:chgData name="Ming Li" userId="4df5da39-02db-4648-bf70-e1ecb0480d77" providerId="ADAL" clId="{06ABCB49-EA44-411B-AC6C-D3838D9DB158}" dt="2020-12-21T04:07:39.714" v="1773" actId="478"/>
          <ac:picMkLst>
            <pc:docMk/>
            <pc:sldMk cId="1267315603" sldId="306"/>
            <ac:picMk id="16" creationId="{0AA45785-8AEE-4DFB-B3FF-CAA156572ED0}"/>
          </ac:picMkLst>
        </pc:picChg>
      </pc:sldChg>
      <pc:sldChg chg="addSp delSp modSp add ord">
        <pc:chgData name="Ming Li" userId="4df5da39-02db-4648-bf70-e1ecb0480d77" providerId="ADAL" clId="{06ABCB49-EA44-411B-AC6C-D3838D9DB158}" dt="2020-12-21T06:29:26.262" v="5154" actId="790"/>
        <pc:sldMkLst>
          <pc:docMk/>
          <pc:sldMk cId="555599052" sldId="307"/>
        </pc:sldMkLst>
        <pc:spChg chg="mod">
          <ac:chgData name="Ming Li" userId="4df5da39-02db-4648-bf70-e1ecb0480d77" providerId="ADAL" clId="{06ABCB49-EA44-411B-AC6C-D3838D9DB158}" dt="2020-12-21T03:53:01.554" v="995" actId="20577"/>
          <ac:spMkLst>
            <pc:docMk/>
            <pc:sldMk cId="555599052" sldId="307"/>
            <ac:spMk id="3" creationId="{FBF8C57D-59C6-42BB-BDF6-78519FCA8DF0}"/>
          </ac:spMkLst>
        </pc:spChg>
        <pc:spChg chg="mod">
          <ac:chgData name="Ming Li" userId="4df5da39-02db-4648-bf70-e1ecb0480d77" providerId="ADAL" clId="{06ABCB49-EA44-411B-AC6C-D3838D9DB158}" dt="2020-12-21T06:05:16.619" v="3891" actId="20577"/>
          <ac:spMkLst>
            <pc:docMk/>
            <pc:sldMk cId="555599052" sldId="307"/>
            <ac:spMk id="4" creationId="{0E15AAF7-2A23-400F-BB0C-2B91933BF065}"/>
          </ac:spMkLst>
        </pc:spChg>
        <pc:spChg chg="del mod">
          <ac:chgData name="Ming Li" userId="4df5da39-02db-4648-bf70-e1ecb0480d77" providerId="ADAL" clId="{06ABCB49-EA44-411B-AC6C-D3838D9DB158}" dt="2020-12-21T03:59:19.483" v="1570" actId="478"/>
          <ac:spMkLst>
            <pc:docMk/>
            <pc:sldMk cId="555599052" sldId="307"/>
            <ac:spMk id="5" creationId="{20971414-D915-4930-8E65-DD80EFB2092C}"/>
          </ac:spMkLst>
        </pc:spChg>
        <pc:spChg chg="mod">
          <ac:chgData name="Ming Li" userId="4df5da39-02db-4648-bf70-e1ecb0480d77" providerId="ADAL" clId="{06ABCB49-EA44-411B-AC6C-D3838D9DB158}" dt="2020-12-21T06:29:26.262" v="5154" actId="790"/>
          <ac:spMkLst>
            <pc:docMk/>
            <pc:sldMk cId="555599052" sldId="307"/>
            <ac:spMk id="5" creationId="{A6146FFF-0744-4EFA-913C-F6DDA626369B}"/>
          </ac:spMkLst>
        </pc:spChg>
        <pc:spChg chg="add del mod">
          <ac:chgData name="Ming Li" userId="4df5da39-02db-4648-bf70-e1ecb0480d77" providerId="ADAL" clId="{06ABCB49-EA44-411B-AC6C-D3838D9DB158}" dt="2020-12-21T06:05:29.268" v="3895" actId="478"/>
          <ac:spMkLst>
            <pc:docMk/>
            <pc:sldMk cId="555599052" sldId="307"/>
            <ac:spMk id="13" creationId="{1EF1B1F7-1B59-4914-B026-7C27EA98C75C}"/>
          </ac:spMkLst>
        </pc:spChg>
        <pc:spChg chg="add mod">
          <ac:chgData name="Ming Li" userId="4df5da39-02db-4648-bf70-e1ecb0480d77" providerId="ADAL" clId="{06ABCB49-EA44-411B-AC6C-D3838D9DB158}" dt="2020-12-21T06:29:22.718" v="5153" actId="790"/>
          <ac:spMkLst>
            <pc:docMk/>
            <pc:sldMk cId="555599052" sldId="307"/>
            <ac:spMk id="15" creationId="{5423FC4B-8D25-4BE9-AEC6-05E708A21B13}"/>
          </ac:spMkLst>
        </pc:spChg>
        <pc:picChg chg="add mod">
          <ac:chgData name="Ming Li" userId="4df5da39-02db-4648-bf70-e1ecb0480d77" providerId="ADAL" clId="{06ABCB49-EA44-411B-AC6C-D3838D9DB158}" dt="2020-12-21T06:15:40.895" v="3989" actId="552"/>
          <ac:picMkLst>
            <pc:docMk/>
            <pc:sldMk cId="555599052" sldId="307"/>
            <ac:picMk id="6" creationId="{AA3FD191-B253-4858-BCFE-18CAD7ED7A5F}"/>
          </ac:picMkLst>
        </pc:picChg>
        <pc:picChg chg="mod">
          <ac:chgData name="Ming Li" userId="4df5da39-02db-4648-bf70-e1ecb0480d77" providerId="ADAL" clId="{06ABCB49-EA44-411B-AC6C-D3838D9DB158}" dt="2020-12-21T06:05:41.299" v="3911" actId="1035"/>
          <ac:picMkLst>
            <pc:docMk/>
            <pc:sldMk cId="555599052" sldId="307"/>
            <ac:picMk id="7" creationId="{0908C41D-E3FA-4BC5-BE86-E2119C9919AB}"/>
          </ac:picMkLst>
        </pc:picChg>
        <pc:picChg chg="mod">
          <ac:chgData name="Ming Li" userId="4df5da39-02db-4648-bf70-e1ecb0480d77" providerId="ADAL" clId="{06ABCB49-EA44-411B-AC6C-D3838D9DB158}" dt="2020-12-21T06:05:44.049" v="3916" actId="1036"/>
          <ac:picMkLst>
            <pc:docMk/>
            <pc:sldMk cId="555599052" sldId="307"/>
            <ac:picMk id="9" creationId="{554693AA-0920-44D5-9404-A34365C5C119}"/>
          </ac:picMkLst>
        </pc:picChg>
        <pc:picChg chg="mod">
          <ac:chgData name="Ming Li" userId="4df5da39-02db-4648-bf70-e1ecb0480d77" providerId="ADAL" clId="{06ABCB49-EA44-411B-AC6C-D3838D9DB158}" dt="2020-12-21T06:05:45.993" v="3920" actId="1035"/>
          <ac:picMkLst>
            <pc:docMk/>
            <pc:sldMk cId="555599052" sldId="307"/>
            <ac:picMk id="10" creationId="{2E721F7E-8A3D-485B-9CE9-35A39EC1C08E}"/>
          </ac:picMkLst>
        </pc:picChg>
        <pc:picChg chg="mod">
          <ac:chgData name="Ming Li" userId="4df5da39-02db-4648-bf70-e1ecb0480d77" providerId="ADAL" clId="{06ABCB49-EA44-411B-AC6C-D3838D9DB158}" dt="2020-12-21T06:05:39.585" v="3906" actId="1036"/>
          <ac:picMkLst>
            <pc:docMk/>
            <pc:sldMk cId="555599052" sldId="307"/>
            <ac:picMk id="12" creationId="{1F373E41-8FE9-4547-B285-B1B93AE57054}"/>
          </ac:picMkLst>
        </pc:picChg>
        <pc:picChg chg="mod">
          <ac:chgData name="Ming Li" userId="4df5da39-02db-4648-bf70-e1ecb0480d77" providerId="ADAL" clId="{06ABCB49-EA44-411B-AC6C-D3838D9DB158}" dt="2020-12-21T06:06:09.567" v="3921" actId="1036"/>
          <ac:picMkLst>
            <pc:docMk/>
            <pc:sldMk cId="555599052" sldId="307"/>
            <ac:picMk id="14" creationId="{4C88BA11-2ADB-4050-A694-2725CF17A581}"/>
          </ac:picMkLst>
        </pc:picChg>
      </pc:sldChg>
      <pc:sldChg chg="del">
        <pc:chgData name="Ming Li" userId="4df5da39-02db-4648-bf70-e1ecb0480d77" providerId="ADAL" clId="{06ABCB49-EA44-411B-AC6C-D3838D9DB158}" dt="2020-12-21T03:29:24.468" v="195" actId="2696"/>
        <pc:sldMkLst>
          <pc:docMk/>
          <pc:sldMk cId="2841273285" sldId="308"/>
        </pc:sldMkLst>
      </pc:sldChg>
      <pc:sldChg chg="add del">
        <pc:chgData name="Ming Li" userId="4df5da39-02db-4648-bf70-e1ecb0480d77" providerId="ADAL" clId="{06ABCB49-EA44-411B-AC6C-D3838D9DB158}" dt="2020-12-21T03:56:48.381" v="1530" actId="2696"/>
        <pc:sldMkLst>
          <pc:docMk/>
          <pc:sldMk cId="3767972419" sldId="308"/>
        </pc:sldMkLst>
      </pc:sldChg>
      <pc:sldChg chg="addSp delSp modSp add ord">
        <pc:chgData name="Ming Li" userId="4df5da39-02db-4648-bf70-e1ecb0480d77" providerId="ADAL" clId="{06ABCB49-EA44-411B-AC6C-D3838D9DB158}" dt="2020-12-24T06:43:31.067" v="8260" actId="20577"/>
        <pc:sldMkLst>
          <pc:docMk/>
          <pc:sldMk cId="3443329764" sldId="309"/>
        </pc:sldMkLst>
        <pc:spChg chg="mod">
          <ac:chgData name="Ming Li" userId="4df5da39-02db-4648-bf70-e1ecb0480d77" providerId="ADAL" clId="{06ABCB49-EA44-411B-AC6C-D3838D9DB158}" dt="2020-12-21T06:22:16.550" v="4069" actId="1076"/>
          <ac:spMkLst>
            <pc:docMk/>
            <pc:sldMk cId="3443329764" sldId="309"/>
            <ac:spMk id="3" creationId="{FBF8C57D-59C6-42BB-BDF6-78519FCA8DF0}"/>
          </ac:spMkLst>
        </pc:spChg>
        <pc:spChg chg="mod">
          <ac:chgData name="Ming Li" userId="4df5da39-02db-4648-bf70-e1ecb0480d77" providerId="ADAL" clId="{06ABCB49-EA44-411B-AC6C-D3838D9DB158}" dt="2020-12-24T06:43:31.067" v="8260" actId="20577"/>
          <ac:spMkLst>
            <pc:docMk/>
            <pc:sldMk cId="3443329764" sldId="309"/>
            <ac:spMk id="4" creationId="{0E15AAF7-2A23-400F-BB0C-2B91933BF065}"/>
          </ac:spMkLst>
        </pc:spChg>
        <pc:spChg chg="del mod">
          <ac:chgData name="Ming Li" userId="4df5da39-02db-4648-bf70-e1ecb0480d77" providerId="ADAL" clId="{06ABCB49-EA44-411B-AC6C-D3838D9DB158}" dt="2020-12-21T05:56:51.166" v="3816" actId="478"/>
          <ac:spMkLst>
            <pc:docMk/>
            <pc:sldMk cId="3443329764" sldId="309"/>
            <ac:spMk id="5" creationId="{20971414-D915-4930-8E65-DD80EFB2092C}"/>
          </ac:spMkLst>
        </pc:spChg>
        <pc:spChg chg="add mod">
          <ac:chgData name="Ming Li" userId="4df5da39-02db-4648-bf70-e1ecb0480d77" providerId="ADAL" clId="{06ABCB49-EA44-411B-AC6C-D3838D9DB158}" dt="2020-12-21T06:01:59.485" v="3870" actId="20577"/>
          <ac:spMkLst>
            <pc:docMk/>
            <pc:sldMk cId="3443329764" sldId="309"/>
            <ac:spMk id="6" creationId="{D8740C50-709C-4E79-8942-F9DA6E60DCC8}"/>
          </ac:spMkLst>
        </pc:spChg>
        <pc:spChg chg="add del mod">
          <ac:chgData name="Ming Li" userId="4df5da39-02db-4648-bf70-e1ecb0480d77" providerId="ADAL" clId="{06ABCB49-EA44-411B-AC6C-D3838D9DB158}" dt="2020-12-21T05:56:52.950" v="3817" actId="478"/>
          <ac:spMkLst>
            <pc:docMk/>
            <pc:sldMk cId="3443329764" sldId="309"/>
            <ac:spMk id="11" creationId="{0718B54A-BEA6-4766-B0A9-AB0E110099FA}"/>
          </ac:spMkLst>
        </pc:spChg>
        <pc:spChg chg="add mod">
          <ac:chgData name="Ming Li" userId="4df5da39-02db-4648-bf70-e1ecb0480d77" providerId="ADAL" clId="{06ABCB49-EA44-411B-AC6C-D3838D9DB158}" dt="2020-12-21T06:00:31.458" v="3826"/>
          <ac:spMkLst>
            <pc:docMk/>
            <pc:sldMk cId="3443329764" sldId="309"/>
            <ac:spMk id="13" creationId="{E94FB97F-3DFA-4BB3-B441-3570D32DA200}"/>
          </ac:spMkLst>
        </pc:spChg>
        <pc:picChg chg="del">
          <ac:chgData name="Ming Li" userId="4df5da39-02db-4648-bf70-e1ecb0480d77" providerId="ADAL" clId="{06ABCB49-EA44-411B-AC6C-D3838D9DB158}" dt="2020-12-21T06:03:37.663" v="3879" actId="478"/>
          <ac:picMkLst>
            <pc:docMk/>
            <pc:sldMk cId="3443329764" sldId="309"/>
            <ac:picMk id="7" creationId="{0908C41D-E3FA-4BC5-BE86-E2119C9919AB}"/>
          </ac:picMkLst>
        </pc:picChg>
        <pc:picChg chg="del">
          <ac:chgData name="Ming Li" userId="4df5da39-02db-4648-bf70-e1ecb0480d77" providerId="ADAL" clId="{06ABCB49-EA44-411B-AC6C-D3838D9DB158}" dt="2020-12-21T06:03:37.663" v="3879" actId="478"/>
          <ac:picMkLst>
            <pc:docMk/>
            <pc:sldMk cId="3443329764" sldId="309"/>
            <ac:picMk id="9" creationId="{554693AA-0920-44D5-9404-A34365C5C119}"/>
          </ac:picMkLst>
        </pc:picChg>
        <pc:picChg chg="del">
          <ac:chgData name="Ming Li" userId="4df5da39-02db-4648-bf70-e1ecb0480d77" providerId="ADAL" clId="{06ABCB49-EA44-411B-AC6C-D3838D9DB158}" dt="2020-12-21T06:03:37.663" v="3879" actId="478"/>
          <ac:picMkLst>
            <pc:docMk/>
            <pc:sldMk cId="3443329764" sldId="309"/>
            <ac:picMk id="10" creationId="{2E721F7E-8A3D-485B-9CE9-35A39EC1C08E}"/>
          </ac:picMkLst>
        </pc:picChg>
        <pc:picChg chg="del">
          <ac:chgData name="Ming Li" userId="4df5da39-02db-4648-bf70-e1ecb0480d77" providerId="ADAL" clId="{06ABCB49-EA44-411B-AC6C-D3838D9DB158}" dt="2020-12-21T06:03:40.935" v="3880" actId="478"/>
          <ac:picMkLst>
            <pc:docMk/>
            <pc:sldMk cId="3443329764" sldId="309"/>
            <ac:picMk id="12" creationId="{1F373E41-8FE9-4547-B285-B1B93AE57054}"/>
          </ac:picMkLst>
        </pc:picChg>
        <pc:picChg chg="del">
          <ac:chgData name="Ming Li" userId="4df5da39-02db-4648-bf70-e1ecb0480d77" providerId="ADAL" clId="{06ABCB49-EA44-411B-AC6C-D3838D9DB158}" dt="2020-12-21T06:03:40.935" v="3880" actId="478"/>
          <ac:picMkLst>
            <pc:docMk/>
            <pc:sldMk cId="3443329764" sldId="309"/>
            <ac:picMk id="14" creationId="{4C88BA11-2ADB-4050-A694-2725CF17A581}"/>
          </ac:picMkLst>
        </pc:picChg>
        <pc:picChg chg="del">
          <ac:chgData name="Ming Li" userId="4df5da39-02db-4648-bf70-e1ecb0480d77" providerId="ADAL" clId="{06ABCB49-EA44-411B-AC6C-D3838D9DB158}" dt="2020-12-21T06:03:40.935" v="3880" actId="478"/>
          <ac:picMkLst>
            <pc:docMk/>
            <pc:sldMk cId="3443329764" sldId="309"/>
            <ac:picMk id="16" creationId="{0AA45785-8AEE-4DFB-B3FF-CAA156572ED0}"/>
          </ac:picMkLst>
        </pc:picChg>
      </pc:sldChg>
      <pc:sldChg chg="modSp add del ord">
        <pc:chgData name="Ming Li" userId="4df5da39-02db-4648-bf70-e1ecb0480d77" providerId="ADAL" clId="{06ABCB49-EA44-411B-AC6C-D3838D9DB158}" dt="2020-12-21T06:39:23.990" v="5201" actId="2696"/>
        <pc:sldMkLst>
          <pc:docMk/>
          <pc:sldMk cId="4284260641" sldId="310"/>
        </pc:sldMkLst>
        <pc:spChg chg="mod">
          <ac:chgData name="Ming Li" userId="4df5da39-02db-4648-bf70-e1ecb0480d77" providerId="ADAL" clId="{06ABCB49-EA44-411B-AC6C-D3838D9DB158}" dt="2020-12-21T06:16:32.380" v="3996" actId="20577"/>
          <ac:spMkLst>
            <pc:docMk/>
            <pc:sldMk cId="4284260641" sldId="310"/>
            <ac:spMk id="3" creationId="{FBF8C57D-59C6-42BB-BDF6-78519FCA8DF0}"/>
          </ac:spMkLst>
        </pc:spChg>
      </pc:sldChg>
      <pc:sldChg chg="addSp delSp modSp add ord">
        <pc:chgData name="Ming Li" userId="4df5da39-02db-4648-bf70-e1ecb0480d77" providerId="ADAL" clId="{06ABCB49-EA44-411B-AC6C-D3838D9DB158}" dt="2020-12-22T02:32:30.653" v="7338" actId="20577"/>
        <pc:sldMkLst>
          <pc:docMk/>
          <pc:sldMk cId="1303455750" sldId="311"/>
        </pc:sldMkLst>
        <pc:spChg chg="mod">
          <ac:chgData name="Ming Li" userId="4df5da39-02db-4648-bf70-e1ecb0480d77" providerId="ADAL" clId="{06ABCB49-EA44-411B-AC6C-D3838D9DB158}" dt="2020-12-21T04:28:32.402" v="2387" actId="20577"/>
          <ac:spMkLst>
            <pc:docMk/>
            <pc:sldMk cId="1303455750" sldId="311"/>
            <ac:spMk id="3" creationId="{FBF8C57D-59C6-42BB-BDF6-78519FCA8DF0}"/>
          </ac:spMkLst>
        </pc:spChg>
        <pc:spChg chg="mod">
          <ac:chgData name="Ming Li" userId="4df5da39-02db-4648-bf70-e1ecb0480d77" providerId="ADAL" clId="{06ABCB49-EA44-411B-AC6C-D3838D9DB158}" dt="2020-12-22T02:29:27.183" v="7293" actId="20577"/>
          <ac:spMkLst>
            <pc:docMk/>
            <pc:sldMk cId="1303455750" sldId="311"/>
            <ac:spMk id="4" creationId="{0E15AAF7-2A23-400F-BB0C-2B91933BF065}"/>
          </ac:spMkLst>
        </pc:spChg>
        <pc:spChg chg="del">
          <ac:chgData name="Ming Li" userId="4df5da39-02db-4648-bf70-e1ecb0480d77" providerId="ADAL" clId="{06ABCB49-EA44-411B-AC6C-D3838D9DB158}" dt="2020-12-21T04:24:13.805" v="2183" actId="478"/>
          <ac:spMkLst>
            <pc:docMk/>
            <pc:sldMk cId="1303455750" sldId="311"/>
            <ac:spMk id="5" creationId="{20971414-D915-4930-8E65-DD80EFB2092C}"/>
          </ac:spMkLst>
        </pc:spChg>
        <pc:spChg chg="add del mod">
          <ac:chgData name="Ming Li" userId="4df5da39-02db-4648-bf70-e1ecb0480d77" providerId="ADAL" clId="{06ABCB49-EA44-411B-AC6C-D3838D9DB158}" dt="2020-12-21T04:24:17.083" v="2184" actId="478"/>
          <ac:spMkLst>
            <pc:docMk/>
            <pc:sldMk cId="1303455750" sldId="311"/>
            <ac:spMk id="7" creationId="{8AB8A878-32CF-40DB-B250-63A3D533D368}"/>
          </ac:spMkLst>
        </pc:spChg>
        <pc:spChg chg="del">
          <ac:chgData name="Ming Li" userId="4df5da39-02db-4648-bf70-e1ecb0480d77" providerId="ADAL" clId="{06ABCB49-EA44-411B-AC6C-D3838D9DB158}" dt="2020-12-21T04:24:09.941" v="2182" actId="478"/>
          <ac:spMkLst>
            <pc:docMk/>
            <pc:sldMk cId="1303455750" sldId="311"/>
            <ac:spMk id="8" creationId="{BDD6E854-355F-4420-A39B-4EEF5D6B0F86}"/>
          </ac:spMkLst>
        </pc:spChg>
        <pc:spChg chg="del mod">
          <ac:chgData name="Ming Li" userId="4df5da39-02db-4648-bf70-e1ecb0480d77" providerId="ADAL" clId="{06ABCB49-EA44-411B-AC6C-D3838D9DB158}" dt="2020-12-21T04:25:50.064" v="2305" actId="478"/>
          <ac:spMkLst>
            <pc:docMk/>
            <pc:sldMk cId="1303455750" sldId="311"/>
            <ac:spMk id="10" creationId="{48FFB249-B4B3-42E4-9B25-F361DCB8FCBE}"/>
          </ac:spMkLst>
        </pc:spChg>
        <pc:spChg chg="add del mod">
          <ac:chgData name="Ming Li" userId="4df5da39-02db-4648-bf70-e1ecb0480d77" providerId="ADAL" clId="{06ABCB49-EA44-411B-AC6C-D3838D9DB158}" dt="2020-12-22T02:32:30.653" v="7338" actId="20577"/>
          <ac:spMkLst>
            <pc:docMk/>
            <pc:sldMk cId="1303455750" sldId="311"/>
            <ac:spMk id="13" creationId="{FDA949DA-F05A-4E05-BE40-FA0926CADB40}"/>
          </ac:spMkLst>
        </pc:spChg>
        <pc:spChg chg="add del">
          <ac:chgData name="Ming Li" userId="4df5da39-02db-4648-bf70-e1ecb0480d77" providerId="ADAL" clId="{06ABCB49-EA44-411B-AC6C-D3838D9DB158}" dt="2020-12-21T04:28:39.227" v="2389"/>
          <ac:spMkLst>
            <pc:docMk/>
            <pc:sldMk cId="1303455750" sldId="311"/>
            <ac:spMk id="14" creationId="{5E10C9D7-7EA6-417E-815E-B12CE9F4A2AA}"/>
          </ac:spMkLst>
        </pc:spChg>
        <pc:spChg chg="del">
          <ac:chgData name="Ming Li" userId="4df5da39-02db-4648-bf70-e1ecb0480d77" providerId="ADAL" clId="{06ABCB49-EA44-411B-AC6C-D3838D9DB158}" dt="2020-12-21T04:25:57.024" v="2307" actId="478"/>
          <ac:spMkLst>
            <pc:docMk/>
            <pc:sldMk cId="1303455750" sldId="311"/>
            <ac:spMk id="15" creationId="{4412CBD9-C8B4-4C26-ACC4-37D1CE2A8477}"/>
          </ac:spMkLst>
        </pc:spChg>
        <pc:spChg chg="add mod">
          <ac:chgData name="Ming Li" userId="4df5da39-02db-4648-bf70-e1ecb0480d77" providerId="ADAL" clId="{06ABCB49-EA44-411B-AC6C-D3838D9DB158}" dt="2020-12-21T04:39:10.075" v="2972" actId="20577"/>
          <ac:spMkLst>
            <pc:docMk/>
            <pc:sldMk cId="1303455750" sldId="311"/>
            <ac:spMk id="16" creationId="{D4174314-47EF-4FE0-945D-47456A9E8043}"/>
          </ac:spMkLst>
        </pc:spChg>
        <pc:spChg chg="del">
          <ac:chgData name="Ming Li" userId="4df5da39-02db-4648-bf70-e1ecb0480d77" providerId="ADAL" clId="{06ABCB49-EA44-411B-AC6C-D3838D9DB158}" dt="2020-12-21T04:24:09.941" v="2182" actId="478"/>
          <ac:spMkLst>
            <pc:docMk/>
            <pc:sldMk cId="1303455750" sldId="311"/>
            <ac:spMk id="20" creationId="{47E474BF-8A7C-4985-B28D-6EE2BC50A71F}"/>
          </ac:spMkLst>
        </pc:spChg>
      </pc:sldChg>
      <pc:sldChg chg="addSp delSp modSp add">
        <pc:chgData name="Ming Li" userId="4df5da39-02db-4648-bf70-e1ecb0480d77" providerId="ADAL" clId="{06ABCB49-EA44-411B-AC6C-D3838D9DB158}" dt="2020-12-21T05:47:15.241" v="3682" actId="1036"/>
        <pc:sldMkLst>
          <pc:docMk/>
          <pc:sldMk cId="2580692570" sldId="312"/>
        </pc:sldMkLst>
        <pc:spChg chg="mod">
          <ac:chgData name="Ming Li" userId="4df5da39-02db-4648-bf70-e1ecb0480d77" providerId="ADAL" clId="{06ABCB49-EA44-411B-AC6C-D3838D9DB158}" dt="2020-12-21T05:45:49.860" v="3671" actId="20577"/>
          <ac:spMkLst>
            <pc:docMk/>
            <pc:sldMk cId="2580692570" sldId="312"/>
            <ac:spMk id="3" creationId="{FBF8C57D-59C6-42BB-BDF6-78519FCA8DF0}"/>
          </ac:spMkLst>
        </pc:spChg>
        <pc:spChg chg="del">
          <ac:chgData name="Ming Li" userId="4df5da39-02db-4648-bf70-e1ecb0480d77" providerId="ADAL" clId="{06ABCB49-EA44-411B-AC6C-D3838D9DB158}" dt="2020-12-21T05:41:36.854" v="3648" actId="478"/>
          <ac:spMkLst>
            <pc:docMk/>
            <pc:sldMk cId="2580692570" sldId="312"/>
            <ac:spMk id="4" creationId="{0E15AAF7-2A23-400F-BB0C-2B91933BF065}"/>
          </ac:spMkLst>
        </pc:spChg>
        <pc:spChg chg="del">
          <ac:chgData name="Ming Li" userId="4df5da39-02db-4648-bf70-e1ecb0480d77" providerId="ADAL" clId="{06ABCB49-EA44-411B-AC6C-D3838D9DB158}" dt="2020-12-21T05:41:36.854" v="3648" actId="478"/>
          <ac:spMkLst>
            <pc:docMk/>
            <pc:sldMk cId="2580692570" sldId="312"/>
            <ac:spMk id="5" creationId="{20971414-D915-4930-8E65-DD80EFB2092C}"/>
          </ac:spMkLst>
        </pc:spChg>
        <pc:spChg chg="add del mod">
          <ac:chgData name="Ming Li" userId="4df5da39-02db-4648-bf70-e1ecb0480d77" providerId="ADAL" clId="{06ABCB49-EA44-411B-AC6C-D3838D9DB158}" dt="2020-12-21T05:44:21.029" v="3650"/>
          <ac:spMkLst>
            <pc:docMk/>
            <pc:sldMk cId="2580692570" sldId="312"/>
            <ac:spMk id="6" creationId="{E937238B-5950-4F7F-855A-AA74DA265EBA}"/>
          </ac:spMkLst>
        </pc:spChg>
        <pc:spChg chg="add del mod">
          <ac:chgData name="Ming Li" userId="4df5da39-02db-4648-bf70-e1ecb0480d77" providerId="ADAL" clId="{06ABCB49-EA44-411B-AC6C-D3838D9DB158}" dt="2020-12-21T05:46:39.472" v="3672"/>
          <ac:spMkLst>
            <pc:docMk/>
            <pc:sldMk cId="2580692570" sldId="312"/>
            <ac:spMk id="7" creationId="{25D072D5-8F27-460E-8536-33AC69512B35}"/>
          </ac:spMkLst>
        </pc:spChg>
        <pc:spChg chg="del">
          <ac:chgData name="Ming Li" userId="4df5da39-02db-4648-bf70-e1ecb0480d77" providerId="ADAL" clId="{06ABCB49-EA44-411B-AC6C-D3838D9DB158}" dt="2020-12-21T05:41:36.854" v="3648" actId="478"/>
          <ac:spMkLst>
            <pc:docMk/>
            <pc:sldMk cId="2580692570" sldId="312"/>
            <ac:spMk id="8" creationId="{5DB641DB-F295-48B7-9837-2EA99F1C517A}"/>
          </ac:spMkLst>
        </pc:spChg>
        <pc:spChg chg="del">
          <ac:chgData name="Ming Li" userId="4df5da39-02db-4648-bf70-e1ecb0480d77" providerId="ADAL" clId="{06ABCB49-EA44-411B-AC6C-D3838D9DB158}" dt="2020-12-21T05:41:36.854" v="3648" actId="478"/>
          <ac:spMkLst>
            <pc:docMk/>
            <pc:sldMk cId="2580692570" sldId="312"/>
            <ac:spMk id="9" creationId="{3819E0AF-EABD-4288-8F9D-F49AB3947EE9}"/>
          </ac:spMkLst>
        </pc:spChg>
        <pc:spChg chg="del">
          <ac:chgData name="Ming Li" userId="4df5da39-02db-4648-bf70-e1ecb0480d77" providerId="ADAL" clId="{06ABCB49-EA44-411B-AC6C-D3838D9DB158}" dt="2020-12-21T05:41:41.332" v="3649" actId="478"/>
          <ac:spMkLst>
            <pc:docMk/>
            <pc:sldMk cId="2580692570" sldId="312"/>
            <ac:spMk id="12" creationId="{09E94E2B-914D-4F49-861B-326870549FD0}"/>
          </ac:spMkLst>
        </pc:spChg>
        <pc:spChg chg="del">
          <ac:chgData name="Ming Li" userId="4df5da39-02db-4648-bf70-e1ecb0480d77" providerId="ADAL" clId="{06ABCB49-EA44-411B-AC6C-D3838D9DB158}" dt="2020-12-21T05:41:41.332" v="3649" actId="478"/>
          <ac:spMkLst>
            <pc:docMk/>
            <pc:sldMk cId="2580692570" sldId="312"/>
            <ac:spMk id="13" creationId="{9E73A92B-858A-4F3D-BA37-B272A362AF30}"/>
          </ac:spMkLst>
        </pc:spChg>
        <pc:spChg chg="mod">
          <ac:chgData name="Ming Li" userId="4df5da39-02db-4648-bf70-e1ecb0480d77" providerId="ADAL" clId="{06ABCB49-EA44-411B-AC6C-D3838D9DB158}" dt="2020-12-21T05:47:12.831" v="3681" actId="1036"/>
          <ac:spMkLst>
            <pc:docMk/>
            <pc:sldMk cId="2580692570" sldId="312"/>
            <ac:spMk id="15" creationId="{19FCA31A-A1EE-4566-B3DA-5988EDFB9D71}"/>
          </ac:spMkLst>
        </pc:spChg>
        <pc:spChg chg="add del mod">
          <ac:chgData name="Ming Li" userId="4df5da39-02db-4648-bf70-e1ecb0480d77" providerId="ADAL" clId="{06ABCB49-EA44-411B-AC6C-D3838D9DB158}" dt="2020-12-21T05:45:31.042" v="3654"/>
          <ac:spMkLst>
            <pc:docMk/>
            <pc:sldMk cId="2580692570" sldId="312"/>
            <ac:spMk id="17" creationId="{41F6494E-3A27-42F0-87D4-C1A7047E2F99}"/>
          </ac:spMkLst>
        </pc:spChg>
        <pc:spChg chg="add mod">
          <ac:chgData name="Ming Li" userId="4df5da39-02db-4648-bf70-e1ecb0480d77" providerId="ADAL" clId="{06ABCB49-EA44-411B-AC6C-D3838D9DB158}" dt="2020-12-21T05:47:12.831" v="3681" actId="1036"/>
          <ac:spMkLst>
            <pc:docMk/>
            <pc:sldMk cId="2580692570" sldId="312"/>
            <ac:spMk id="21" creationId="{BB8AFB19-E262-487A-A3B1-3F7EE912EADC}"/>
          </ac:spMkLst>
        </pc:spChg>
        <pc:graphicFrameChg chg="del">
          <ac:chgData name="Ming Li" userId="4df5da39-02db-4648-bf70-e1ecb0480d77" providerId="ADAL" clId="{06ABCB49-EA44-411B-AC6C-D3838D9DB158}" dt="2020-12-21T05:41:36.854" v="3648" actId="478"/>
          <ac:graphicFrameMkLst>
            <pc:docMk/>
            <pc:sldMk cId="2580692570" sldId="312"/>
            <ac:graphicFrameMk id="11" creationId="{A432D540-9377-447D-9F32-934F2227472F}"/>
          </ac:graphicFrameMkLst>
        </pc:graphicFrameChg>
        <pc:picChg chg="del">
          <ac:chgData name="Ming Li" userId="4df5da39-02db-4648-bf70-e1ecb0480d77" providerId="ADAL" clId="{06ABCB49-EA44-411B-AC6C-D3838D9DB158}" dt="2020-12-21T05:41:36.854" v="3648" actId="478"/>
          <ac:picMkLst>
            <pc:docMk/>
            <pc:sldMk cId="2580692570" sldId="312"/>
            <ac:picMk id="10" creationId="{EF362231-D9B8-4DFD-9C74-69BA26328308}"/>
          </ac:picMkLst>
        </pc:picChg>
        <pc:picChg chg="add del mod">
          <ac:chgData name="Ming Li" userId="4df5da39-02db-4648-bf70-e1ecb0480d77" providerId="ADAL" clId="{06ABCB49-EA44-411B-AC6C-D3838D9DB158}" dt="2020-12-21T05:45:27.054" v="3651" actId="478"/>
          <ac:picMkLst>
            <pc:docMk/>
            <pc:sldMk cId="2580692570" sldId="312"/>
            <ac:picMk id="14" creationId="{882DB477-67A5-4CC5-83AD-29038AEF30FD}"/>
          </ac:picMkLst>
        </pc:picChg>
        <pc:picChg chg="add del">
          <ac:chgData name="Ming Li" userId="4df5da39-02db-4648-bf70-e1ecb0480d77" providerId="ADAL" clId="{06ABCB49-EA44-411B-AC6C-D3838D9DB158}" dt="2020-12-21T05:45:29.903" v="3653"/>
          <ac:picMkLst>
            <pc:docMk/>
            <pc:sldMk cId="2580692570" sldId="312"/>
            <ac:picMk id="18" creationId="{2905331C-AD41-4409-B37E-1E13B049A5AC}"/>
          </ac:picMkLst>
        </pc:picChg>
        <pc:picChg chg="add mod">
          <ac:chgData name="Ming Li" userId="4df5da39-02db-4648-bf70-e1ecb0480d77" providerId="ADAL" clId="{06ABCB49-EA44-411B-AC6C-D3838D9DB158}" dt="2020-12-21T05:47:15.241" v="3682" actId="1036"/>
          <ac:picMkLst>
            <pc:docMk/>
            <pc:sldMk cId="2580692570" sldId="312"/>
            <ac:picMk id="19" creationId="{58D94890-150F-4C13-B8ED-E5663E312A19}"/>
          </ac:picMkLst>
        </pc:picChg>
        <pc:picChg chg="add mod">
          <ac:chgData name="Ming Li" userId="4df5da39-02db-4648-bf70-e1ecb0480d77" providerId="ADAL" clId="{06ABCB49-EA44-411B-AC6C-D3838D9DB158}" dt="2020-12-21T05:47:15.241" v="3682" actId="1036"/>
          <ac:picMkLst>
            <pc:docMk/>
            <pc:sldMk cId="2580692570" sldId="312"/>
            <ac:picMk id="20" creationId="{23419B1A-BD0E-4F91-8A88-DB32F3C5AC11}"/>
          </ac:picMkLst>
        </pc:picChg>
      </pc:sldChg>
      <pc:sldChg chg="addSp delSp modSp add">
        <pc:chgData name="Ming Li" userId="4df5da39-02db-4648-bf70-e1ecb0480d77" providerId="ADAL" clId="{06ABCB49-EA44-411B-AC6C-D3838D9DB158}" dt="2020-12-21T07:44:09.835" v="7247" actId="478"/>
        <pc:sldMkLst>
          <pc:docMk/>
          <pc:sldMk cId="1519284999" sldId="313"/>
        </pc:sldMkLst>
        <pc:spChg chg="mod">
          <ac:chgData name="Ming Li" userId="4df5da39-02db-4648-bf70-e1ecb0480d77" providerId="ADAL" clId="{06ABCB49-EA44-411B-AC6C-D3838D9DB158}" dt="2020-12-21T06:22:12.217" v="4067" actId="20577"/>
          <ac:spMkLst>
            <pc:docMk/>
            <pc:sldMk cId="1519284999" sldId="313"/>
            <ac:spMk id="2" creationId="{FA08A025-716A-45A4-B924-A88FC9D71C8A}"/>
          </ac:spMkLst>
        </pc:spChg>
        <pc:spChg chg="del">
          <ac:chgData name="Ming Li" userId="4df5da39-02db-4648-bf70-e1ecb0480d77" providerId="ADAL" clId="{06ABCB49-EA44-411B-AC6C-D3838D9DB158}" dt="2020-12-21T07:37:11.322" v="6229" actId="478"/>
          <ac:spMkLst>
            <pc:docMk/>
            <pc:sldMk cId="1519284999" sldId="313"/>
            <ac:spMk id="3" creationId="{B3AA7699-BF06-4A32-9094-C2BF16C66E3F}"/>
          </ac:spMkLst>
        </pc:spChg>
        <pc:spChg chg="add del mod">
          <ac:chgData name="Ming Li" userId="4df5da39-02db-4648-bf70-e1ecb0480d77" providerId="ADAL" clId="{06ABCB49-EA44-411B-AC6C-D3838D9DB158}" dt="2020-12-21T07:44:09.835" v="7247" actId="478"/>
          <ac:spMkLst>
            <pc:docMk/>
            <pc:sldMk cId="1519284999" sldId="313"/>
            <ac:spMk id="5" creationId="{B566A1D9-4209-4B53-8AB5-33B6BBA4CCE2}"/>
          </ac:spMkLst>
        </pc:spChg>
        <pc:spChg chg="add del mod">
          <ac:chgData name="Ming Li" userId="4df5da39-02db-4648-bf70-e1ecb0480d77" providerId="ADAL" clId="{06ABCB49-EA44-411B-AC6C-D3838D9DB158}" dt="2020-12-21T07:40:42.718" v="6274" actId="478"/>
          <ac:spMkLst>
            <pc:docMk/>
            <pc:sldMk cId="1519284999" sldId="313"/>
            <ac:spMk id="7" creationId="{D012F4F5-6E5A-4BB3-B71D-40F3B6D54DFB}"/>
          </ac:spMkLst>
        </pc:spChg>
        <pc:spChg chg="add del">
          <ac:chgData name="Ming Li" userId="4df5da39-02db-4648-bf70-e1ecb0480d77" providerId="ADAL" clId="{06ABCB49-EA44-411B-AC6C-D3838D9DB158}" dt="2020-12-21T07:44:09.835" v="7247" actId="478"/>
          <ac:spMkLst>
            <pc:docMk/>
            <pc:sldMk cId="1519284999" sldId="313"/>
            <ac:spMk id="8" creationId="{AEB641DB-66F1-411A-BC7B-302697A8E7D4}"/>
          </ac:spMkLst>
        </pc:spChg>
        <pc:spChg chg="add del">
          <ac:chgData name="Ming Li" userId="4df5da39-02db-4648-bf70-e1ecb0480d77" providerId="ADAL" clId="{06ABCB49-EA44-411B-AC6C-D3838D9DB158}" dt="2020-12-21T07:40:42.718" v="6274" actId="478"/>
          <ac:spMkLst>
            <pc:docMk/>
            <pc:sldMk cId="1519284999" sldId="313"/>
            <ac:spMk id="10" creationId="{9D2B9596-0C5D-4CA3-B1AA-5CDE6AFD2F29}"/>
          </ac:spMkLst>
        </pc:spChg>
        <pc:spChg chg="add del">
          <ac:chgData name="Ming Li" userId="4df5da39-02db-4648-bf70-e1ecb0480d77" providerId="ADAL" clId="{06ABCB49-EA44-411B-AC6C-D3838D9DB158}" dt="2020-12-21T07:44:09.835" v="7247" actId="478"/>
          <ac:spMkLst>
            <pc:docMk/>
            <pc:sldMk cId="1519284999" sldId="313"/>
            <ac:spMk id="11" creationId="{C3FDBEF7-24EF-4592-B83E-A66EA62F77B9}"/>
          </ac:spMkLst>
        </pc:spChg>
        <pc:spChg chg="add del">
          <ac:chgData name="Ming Li" userId="4df5da39-02db-4648-bf70-e1ecb0480d77" providerId="ADAL" clId="{06ABCB49-EA44-411B-AC6C-D3838D9DB158}" dt="2020-12-21T07:40:42.718" v="6274" actId="478"/>
          <ac:spMkLst>
            <pc:docMk/>
            <pc:sldMk cId="1519284999" sldId="313"/>
            <ac:spMk id="13" creationId="{20F42503-5BC0-4264-855C-33340253B9A8}"/>
          </ac:spMkLst>
        </pc:spChg>
        <pc:spChg chg="add del">
          <ac:chgData name="Ming Li" userId="4df5da39-02db-4648-bf70-e1ecb0480d77" providerId="ADAL" clId="{06ABCB49-EA44-411B-AC6C-D3838D9DB158}" dt="2020-12-21T07:44:09.835" v="7247" actId="478"/>
          <ac:spMkLst>
            <pc:docMk/>
            <pc:sldMk cId="1519284999" sldId="313"/>
            <ac:spMk id="14" creationId="{EFFF3088-270C-4747-BBE1-E881DACC7D66}"/>
          </ac:spMkLst>
        </pc:spChg>
        <pc:spChg chg="add del">
          <ac:chgData name="Ming Li" userId="4df5da39-02db-4648-bf70-e1ecb0480d77" providerId="ADAL" clId="{06ABCB49-EA44-411B-AC6C-D3838D9DB158}" dt="2020-12-21T07:40:42.718" v="6274" actId="478"/>
          <ac:spMkLst>
            <pc:docMk/>
            <pc:sldMk cId="1519284999" sldId="313"/>
            <ac:spMk id="16" creationId="{DBC29F3E-DF6A-42E1-BC4E-1FCDFC86C09F}"/>
          </ac:spMkLst>
        </pc:spChg>
        <pc:spChg chg="add del">
          <ac:chgData name="Ming Li" userId="4df5da39-02db-4648-bf70-e1ecb0480d77" providerId="ADAL" clId="{06ABCB49-EA44-411B-AC6C-D3838D9DB158}" dt="2020-12-21T07:44:09.835" v="7247" actId="478"/>
          <ac:spMkLst>
            <pc:docMk/>
            <pc:sldMk cId="1519284999" sldId="313"/>
            <ac:spMk id="17" creationId="{C07F67B5-A854-4527-B99B-1679B7F77EDF}"/>
          </ac:spMkLst>
        </pc:spChg>
        <pc:spChg chg="add del">
          <ac:chgData name="Ming Li" userId="4df5da39-02db-4648-bf70-e1ecb0480d77" providerId="ADAL" clId="{06ABCB49-EA44-411B-AC6C-D3838D9DB158}" dt="2020-12-21T07:40:42.718" v="6274" actId="478"/>
          <ac:spMkLst>
            <pc:docMk/>
            <pc:sldMk cId="1519284999" sldId="313"/>
            <ac:spMk id="18" creationId="{682A492A-1D0E-4401-B700-C745E56B4240}"/>
          </ac:spMkLst>
        </pc:spChg>
        <pc:spChg chg="add del mod">
          <ac:chgData name="Ming Li" userId="4df5da39-02db-4648-bf70-e1ecb0480d77" providerId="ADAL" clId="{06ABCB49-EA44-411B-AC6C-D3838D9DB158}" dt="2020-12-21T07:44:09.835" v="7247" actId="478"/>
          <ac:spMkLst>
            <pc:docMk/>
            <pc:sldMk cId="1519284999" sldId="313"/>
            <ac:spMk id="19" creationId="{7B217D38-5704-4F56-80EB-9C478090E229}"/>
          </ac:spMkLst>
        </pc:spChg>
        <pc:cxnChg chg="add del">
          <ac:chgData name="Ming Li" userId="4df5da39-02db-4648-bf70-e1ecb0480d77" providerId="ADAL" clId="{06ABCB49-EA44-411B-AC6C-D3838D9DB158}" dt="2020-12-21T07:44:09.835" v="7247" actId="478"/>
          <ac:cxnSpMkLst>
            <pc:docMk/>
            <pc:sldMk cId="1519284999" sldId="313"/>
            <ac:cxnSpMk id="6" creationId="{FC8697D2-4A63-4C8A-A266-ED32C4D96A6A}"/>
          </ac:cxnSpMkLst>
        </pc:cxnChg>
        <pc:cxnChg chg="add del">
          <ac:chgData name="Ming Li" userId="4df5da39-02db-4648-bf70-e1ecb0480d77" providerId="ADAL" clId="{06ABCB49-EA44-411B-AC6C-D3838D9DB158}" dt="2020-12-21T07:44:09.835" v="7247" actId="478"/>
          <ac:cxnSpMkLst>
            <pc:docMk/>
            <pc:sldMk cId="1519284999" sldId="313"/>
            <ac:cxnSpMk id="9" creationId="{02EC0833-406E-4F54-B0BE-3EB633C1BEB5}"/>
          </ac:cxnSpMkLst>
        </pc:cxnChg>
        <pc:cxnChg chg="add del">
          <ac:chgData name="Ming Li" userId="4df5da39-02db-4648-bf70-e1ecb0480d77" providerId="ADAL" clId="{06ABCB49-EA44-411B-AC6C-D3838D9DB158}" dt="2020-12-21T07:44:09.835" v="7247" actId="478"/>
          <ac:cxnSpMkLst>
            <pc:docMk/>
            <pc:sldMk cId="1519284999" sldId="313"/>
            <ac:cxnSpMk id="12" creationId="{F41CB7C8-4D66-4CE1-861C-20E652062DA3}"/>
          </ac:cxnSpMkLst>
        </pc:cxnChg>
        <pc:cxnChg chg="add del">
          <ac:chgData name="Ming Li" userId="4df5da39-02db-4648-bf70-e1ecb0480d77" providerId="ADAL" clId="{06ABCB49-EA44-411B-AC6C-D3838D9DB158}" dt="2020-12-21T07:44:09.835" v="7247" actId="478"/>
          <ac:cxnSpMkLst>
            <pc:docMk/>
            <pc:sldMk cId="1519284999" sldId="313"/>
            <ac:cxnSpMk id="15" creationId="{8049963C-0871-4D11-83B7-D06BABBE641E}"/>
          </ac:cxnSpMkLst>
        </pc:cxnChg>
      </pc:sldChg>
      <pc:sldChg chg="addSp delSp modSp add">
        <pc:chgData name="Ming Li" userId="4df5da39-02db-4648-bf70-e1ecb0480d77" providerId="ADAL" clId="{06ABCB49-EA44-411B-AC6C-D3838D9DB158}" dt="2020-12-21T07:41:28.820" v="6335" actId="478"/>
        <pc:sldMkLst>
          <pc:docMk/>
          <pc:sldMk cId="2261334867" sldId="314"/>
        </pc:sldMkLst>
        <pc:spChg chg="mod">
          <ac:chgData name="Ming Li" userId="4df5da39-02db-4648-bf70-e1ecb0480d77" providerId="ADAL" clId="{06ABCB49-EA44-411B-AC6C-D3838D9DB158}" dt="2020-12-21T07:35:28.367" v="6215" actId="20577"/>
          <ac:spMkLst>
            <pc:docMk/>
            <pc:sldMk cId="2261334867" sldId="314"/>
            <ac:spMk id="2" creationId="{FA08A025-716A-45A4-B924-A88FC9D71C8A}"/>
          </ac:spMkLst>
        </pc:spChg>
        <pc:spChg chg="del">
          <ac:chgData name="Ming Li" userId="4df5da39-02db-4648-bf70-e1ecb0480d77" providerId="ADAL" clId="{06ABCB49-EA44-411B-AC6C-D3838D9DB158}" dt="2020-12-21T07:37:23.890" v="6233" actId="478"/>
          <ac:spMkLst>
            <pc:docMk/>
            <pc:sldMk cId="2261334867" sldId="314"/>
            <ac:spMk id="3" creationId="{B3AA7699-BF06-4A32-9094-C2BF16C66E3F}"/>
          </ac:spMkLst>
        </pc:spChg>
        <pc:spChg chg="add mod">
          <ac:chgData name="Ming Li" userId="4df5da39-02db-4648-bf70-e1ecb0480d77" providerId="ADAL" clId="{06ABCB49-EA44-411B-AC6C-D3838D9DB158}" dt="2020-12-21T07:39:15.474" v="6264" actId="207"/>
          <ac:spMkLst>
            <pc:docMk/>
            <pc:sldMk cId="2261334867" sldId="314"/>
            <ac:spMk id="5" creationId="{843C9049-B647-4535-B14B-0A78FFF781E6}"/>
          </ac:spMkLst>
        </pc:spChg>
        <pc:spChg chg="add del mod">
          <ac:chgData name="Ming Li" userId="4df5da39-02db-4648-bf70-e1ecb0480d77" providerId="ADAL" clId="{06ABCB49-EA44-411B-AC6C-D3838D9DB158}" dt="2020-12-21T07:41:28.820" v="6335" actId="478"/>
          <ac:spMkLst>
            <pc:docMk/>
            <pc:sldMk cId="2261334867" sldId="314"/>
            <ac:spMk id="7" creationId="{7D89A0AB-38FD-4B76-8C9C-6822708874A9}"/>
          </ac:spMkLst>
        </pc:spChg>
        <pc:spChg chg="add mod">
          <ac:chgData name="Ming Li" userId="4df5da39-02db-4648-bf70-e1ecb0480d77" providerId="ADAL" clId="{06ABCB49-EA44-411B-AC6C-D3838D9DB158}" dt="2020-12-21T07:39:15.474" v="6264" actId="207"/>
          <ac:spMkLst>
            <pc:docMk/>
            <pc:sldMk cId="2261334867" sldId="314"/>
            <ac:spMk id="8" creationId="{D0DE23EE-D78B-4985-B4F6-A7292825A7AB}"/>
          </ac:spMkLst>
        </pc:spChg>
        <pc:spChg chg="add del mod">
          <ac:chgData name="Ming Li" userId="4df5da39-02db-4648-bf70-e1ecb0480d77" providerId="ADAL" clId="{06ABCB49-EA44-411B-AC6C-D3838D9DB158}" dt="2020-12-21T07:41:28.820" v="6335" actId="478"/>
          <ac:spMkLst>
            <pc:docMk/>
            <pc:sldMk cId="2261334867" sldId="314"/>
            <ac:spMk id="10" creationId="{A252F447-A49C-404A-8341-0460C41C9AAB}"/>
          </ac:spMkLst>
        </pc:spChg>
        <pc:spChg chg="add mod">
          <ac:chgData name="Ming Li" userId="4df5da39-02db-4648-bf70-e1ecb0480d77" providerId="ADAL" clId="{06ABCB49-EA44-411B-AC6C-D3838D9DB158}" dt="2020-12-21T07:39:15.474" v="6264" actId="207"/>
          <ac:spMkLst>
            <pc:docMk/>
            <pc:sldMk cId="2261334867" sldId="314"/>
            <ac:spMk id="11" creationId="{BF960305-84BD-45F9-A385-9529A7FE9B88}"/>
          </ac:spMkLst>
        </pc:spChg>
        <pc:spChg chg="add del mod">
          <ac:chgData name="Ming Li" userId="4df5da39-02db-4648-bf70-e1ecb0480d77" providerId="ADAL" clId="{06ABCB49-EA44-411B-AC6C-D3838D9DB158}" dt="2020-12-21T07:41:28.820" v="6335" actId="478"/>
          <ac:spMkLst>
            <pc:docMk/>
            <pc:sldMk cId="2261334867" sldId="314"/>
            <ac:spMk id="13" creationId="{D78FE1CD-4605-486F-AC76-1EB8751AF7E3}"/>
          </ac:spMkLst>
        </pc:spChg>
        <pc:spChg chg="add">
          <ac:chgData name="Ming Li" userId="4df5da39-02db-4648-bf70-e1ecb0480d77" providerId="ADAL" clId="{06ABCB49-EA44-411B-AC6C-D3838D9DB158}" dt="2020-12-21T07:37:24.253" v="6234"/>
          <ac:spMkLst>
            <pc:docMk/>
            <pc:sldMk cId="2261334867" sldId="314"/>
            <ac:spMk id="14" creationId="{25F9D299-6CA0-4DA7-9957-22DC3A0CBA44}"/>
          </ac:spMkLst>
        </pc:spChg>
        <pc:spChg chg="add del">
          <ac:chgData name="Ming Li" userId="4df5da39-02db-4648-bf70-e1ecb0480d77" providerId="ADAL" clId="{06ABCB49-EA44-411B-AC6C-D3838D9DB158}" dt="2020-12-21T07:41:28.820" v="6335" actId="478"/>
          <ac:spMkLst>
            <pc:docMk/>
            <pc:sldMk cId="2261334867" sldId="314"/>
            <ac:spMk id="16" creationId="{AF8A9B11-97EE-4F91-AD0B-4E9C851C584B}"/>
          </ac:spMkLst>
        </pc:spChg>
        <pc:spChg chg="add">
          <ac:chgData name="Ming Li" userId="4df5da39-02db-4648-bf70-e1ecb0480d77" providerId="ADAL" clId="{06ABCB49-EA44-411B-AC6C-D3838D9DB158}" dt="2020-12-21T07:37:24.253" v="6234"/>
          <ac:spMkLst>
            <pc:docMk/>
            <pc:sldMk cId="2261334867" sldId="314"/>
            <ac:spMk id="17" creationId="{F3DDC9DA-031B-45EB-BA1F-F7B596B5D5F8}"/>
          </ac:spMkLst>
        </pc:spChg>
        <pc:spChg chg="add del">
          <ac:chgData name="Ming Li" userId="4df5da39-02db-4648-bf70-e1ecb0480d77" providerId="ADAL" clId="{06ABCB49-EA44-411B-AC6C-D3838D9DB158}" dt="2020-12-21T07:41:28.820" v="6335" actId="478"/>
          <ac:spMkLst>
            <pc:docMk/>
            <pc:sldMk cId="2261334867" sldId="314"/>
            <ac:spMk id="18" creationId="{A83314A7-6A2C-4D1B-A6D9-C5A756386312}"/>
          </ac:spMkLst>
        </pc:spChg>
        <pc:spChg chg="add mod">
          <ac:chgData name="Ming Li" userId="4df5da39-02db-4648-bf70-e1ecb0480d77" providerId="ADAL" clId="{06ABCB49-EA44-411B-AC6C-D3838D9DB158}" dt="2020-12-21T07:41:25.191" v="6334" actId="1035"/>
          <ac:spMkLst>
            <pc:docMk/>
            <pc:sldMk cId="2261334867" sldId="314"/>
            <ac:spMk id="19" creationId="{D0F40260-B98C-4E5F-9DF2-631B8A8C7079}"/>
          </ac:spMkLst>
        </pc:spChg>
        <pc:cxnChg chg="add mod">
          <ac:chgData name="Ming Li" userId="4df5da39-02db-4648-bf70-e1ecb0480d77" providerId="ADAL" clId="{06ABCB49-EA44-411B-AC6C-D3838D9DB158}" dt="2020-12-21T07:39:15.474" v="6264" actId="207"/>
          <ac:cxnSpMkLst>
            <pc:docMk/>
            <pc:sldMk cId="2261334867" sldId="314"/>
            <ac:cxnSpMk id="6" creationId="{8B5AAF77-F7CC-41B3-920F-7648F40D6F09}"/>
          </ac:cxnSpMkLst>
        </pc:cxnChg>
        <pc:cxnChg chg="add mod">
          <ac:chgData name="Ming Li" userId="4df5da39-02db-4648-bf70-e1ecb0480d77" providerId="ADAL" clId="{06ABCB49-EA44-411B-AC6C-D3838D9DB158}" dt="2020-12-21T07:39:15.474" v="6264" actId="207"/>
          <ac:cxnSpMkLst>
            <pc:docMk/>
            <pc:sldMk cId="2261334867" sldId="314"/>
            <ac:cxnSpMk id="9" creationId="{BC93493C-9BD4-4BD0-BA90-BF99CDCFFDD2}"/>
          </ac:cxnSpMkLst>
        </pc:cxnChg>
        <pc:cxnChg chg="add mod">
          <ac:chgData name="Ming Li" userId="4df5da39-02db-4648-bf70-e1ecb0480d77" providerId="ADAL" clId="{06ABCB49-EA44-411B-AC6C-D3838D9DB158}" dt="2020-12-21T07:39:15.474" v="6264" actId="207"/>
          <ac:cxnSpMkLst>
            <pc:docMk/>
            <pc:sldMk cId="2261334867" sldId="314"/>
            <ac:cxnSpMk id="12" creationId="{855D9D01-402F-4407-AC5F-3515FBBD6120}"/>
          </ac:cxnSpMkLst>
        </pc:cxnChg>
        <pc:cxnChg chg="add">
          <ac:chgData name="Ming Li" userId="4df5da39-02db-4648-bf70-e1ecb0480d77" providerId="ADAL" clId="{06ABCB49-EA44-411B-AC6C-D3838D9DB158}" dt="2020-12-21T07:37:24.253" v="6234"/>
          <ac:cxnSpMkLst>
            <pc:docMk/>
            <pc:sldMk cId="2261334867" sldId="314"/>
            <ac:cxnSpMk id="15" creationId="{FF5A450A-9707-488C-8FE4-DC1D3CB40806}"/>
          </ac:cxnSpMkLst>
        </pc:cxnChg>
      </pc:sldChg>
      <pc:sldChg chg="addSp delSp modSp add ord">
        <pc:chgData name="Ming Li" userId="4df5da39-02db-4648-bf70-e1ecb0480d77" providerId="ADAL" clId="{06ABCB49-EA44-411B-AC6C-D3838D9DB158}" dt="2020-12-21T07:44:09.129" v="7246" actId="478"/>
        <pc:sldMkLst>
          <pc:docMk/>
          <pc:sldMk cId="561051296" sldId="315"/>
        </pc:sldMkLst>
        <pc:spChg chg="mod">
          <ac:chgData name="Ming Li" userId="4df5da39-02db-4648-bf70-e1ecb0480d77" providerId="ADAL" clId="{06ABCB49-EA44-411B-AC6C-D3838D9DB158}" dt="2020-12-21T06:39:08.748" v="5199" actId="20577"/>
          <ac:spMkLst>
            <pc:docMk/>
            <pc:sldMk cId="561051296" sldId="315"/>
            <ac:spMk id="2" creationId="{FA08A025-716A-45A4-B924-A88FC9D71C8A}"/>
          </ac:spMkLst>
        </pc:spChg>
        <pc:spChg chg="del">
          <ac:chgData name="Ming Li" userId="4df5da39-02db-4648-bf70-e1ecb0480d77" providerId="ADAL" clId="{06ABCB49-EA44-411B-AC6C-D3838D9DB158}" dt="2020-12-21T07:37:17.002" v="6231" actId="478"/>
          <ac:spMkLst>
            <pc:docMk/>
            <pc:sldMk cId="561051296" sldId="315"/>
            <ac:spMk id="3" creationId="{B3AA7699-BF06-4A32-9094-C2BF16C66E3F}"/>
          </ac:spMkLst>
        </pc:spChg>
        <pc:spChg chg="add del mod">
          <ac:chgData name="Ming Li" userId="4df5da39-02db-4648-bf70-e1ecb0480d77" providerId="ADAL" clId="{06ABCB49-EA44-411B-AC6C-D3838D9DB158}" dt="2020-12-21T07:44:09.129" v="7246" actId="478"/>
          <ac:spMkLst>
            <pc:docMk/>
            <pc:sldMk cId="561051296" sldId="315"/>
            <ac:spMk id="5" creationId="{44B379EE-C496-44DC-A327-C5E23F1C8729}"/>
          </ac:spMkLst>
        </pc:spChg>
        <pc:spChg chg="add del mod">
          <ac:chgData name="Ming Li" userId="4df5da39-02db-4648-bf70-e1ecb0480d77" providerId="ADAL" clId="{06ABCB49-EA44-411B-AC6C-D3838D9DB158}" dt="2020-12-21T07:41:34.156" v="6336" actId="478"/>
          <ac:spMkLst>
            <pc:docMk/>
            <pc:sldMk cId="561051296" sldId="315"/>
            <ac:spMk id="7" creationId="{2EC5FE38-5058-48CD-9F36-E3226BC96B5E}"/>
          </ac:spMkLst>
        </pc:spChg>
        <pc:spChg chg="add del mod">
          <ac:chgData name="Ming Li" userId="4df5da39-02db-4648-bf70-e1ecb0480d77" providerId="ADAL" clId="{06ABCB49-EA44-411B-AC6C-D3838D9DB158}" dt="2020-12-21T07:44:09.129" v="7246" actId="478"/>
          <ac:spMkLst>
            <pc:docMk/>
            <pc:sldMk cId="561051296" sldId="315"/>
            <ac:spMk id="8" creationId="{0E921C42-31B3-4C51-A0C9-24346C89390D}"/>
          </ac:spMkLst>
        </pc:spChg>
        <pc:spChg chg="add del mod">
          <ac:chgData name="Ming Li" userId="4df5da39-02db-4648-bf70-e1ecb0480d77" providerId="ADAL" clId="{06ABCB49-EA44-411B-AC6C-D3838D9DB158}" dt="2020-12-21T07:41:34.156" v="6336" actId="478"/>
          <ac:spMkLst>
            <pc:docMk/>
            <pc:sldMk cId="561051296" sldId="315"/>
            <ac:spMk id="10" creationId="{EB61FC77-8C7E-46FC-AEBB-ABC2C61E0AED}"/>
          </ac:spMkLst>
        </pc:spChg>
        <pc:spChg chg="add del mod">
          <ac:chgData name="Ming Li" userId="4df5da39-02db-4648-bf70-e1ecb0480d77" providerId="ADAL" clId="{06ABCB49-EA44-411B-AC6C-D3838D9DB158}" dt="2020-12-21T07:44:09.129" v="7246" actId="478"/>
          <ac:spMkLst>
            <pc:docMk/>
            <pc:sldMk cId="561051296" sldId="315"/>
            <ac:spMk id="11" creationId="{641ECCBC-771E-41C1-88A4-265FA370ACD4}"/>
          </ac:spMkLst>
        </pc:spChg>
        <pc:spChg chg="add del">
          <ac:chgData name="Ming Li" userId="4df5da39-02db-4648-bf70-e1ecb0480d77" providerId="ADAL" clId="{06ABCB49-EA44-411B-AC6C-D3838D9DB158}" dt="2020-12-21T07:41:34.156" v="6336" actId="478"/>
          <ac:spMkLst>
            <pc:docMk/>
            <pc:sldMk cId="561051296" sldId="315"/>
            <ac:spMk id="13" creationId="{74C6B128-7934-4A20-BC73-18E3B1F6F9E9}"/>
          </ac:spMkLst>
        </pc:spChg>
        <pc:spChg chg="add del">
          <ac:chgData name="Ming Li" userId="4df5da39-02db-4648-bf70-e1ecb0480d77" providerId="ADAL" clId="{06ABCB49-EA44-411B-AC6C-D3838D9DB158}" dt="2020-12-21T07:44:09.129" v="7246" actId="478"/>
          <ac:spMkLst>
            <pc:docMk/>
            <pc:sldMk cId="561051296" sldId="315"/>
            <ac:spMk id="14" creationId="{25E1BCE9-62A8-47DD-B8F9-D56FB634A5C4}"/>
          </ac:spMkLst>
        </pc:spChg>
        <pc:spChg chg="add del">
          <ac:chgData name="Ming Li" userId="4df5da39-02db-4648-bf70-e1ecb0480d77" providerId="ADAL" clId="{06ABCB49-EA44-411B-AC6C-D3838D9DB158}" dt="2020-12-21T07:41:34.156" v="6336" actId="478"/>
          <ac:spMkLst>
            <pc:docMk/>
            <pc:sldMk cId="561051296" sldId="315"/>
            <ac:spMk id="16" creationId="{26A47464-FDF6-42A1-8ADA-F69B7130D851}"/>
          </ac:spMkLst>
        </pc:spChg>
        <pc:spChg chg="add del">
          <ac:chgData name="Ming Li" userId="4df5da39-02db-4648-bf70-e1ecb0480d77" providerId="ADAL" clId="{06ABCB49-EA44-411B-AC6C-D3838D9DB158}" dt="2020-12-21T07:44:09.129" v="7246" actId="478"/>
          <ac:spMkLst>
            <pc:docMk/>
            <pc:sldMk cId="561051296" sldId="315"/>
            <ac:spMk id="17" creationId="{C26DE5BA-A297-41BC-B16E-AF83756E4495}"/>
          </ac:spMkLst>
        </pc:spChg>
        <pc:spChg chg="add del">
          <ac:chgData name="Ming Li" userId="4df5da39-02db-4648-bf70-e1ecb0480d77" providerId="ADAL" clId="{06ABCB49-EA44-411B-AC6C-D3838D9DB158}" dt="2020-12-21T07:41:34.156" v="6336" actId="478"/>
          <ac:spMkLst>
            <pc:docMk/>
            <pc:sldMk cId="561051296" sldId="315"/>
            <ac:spMk id="18" creationId="{D32F0D4B-6FAE-4F54-9BC2-C7FDA431B78F}"/>
          </ac:spMkLst>
        </pc:spChg>
        <pc:spChg chg="add del mod">
          <ac:chgData name="Ming Li" userId="4df5da39-02db-4648-bf70-e1ecb0480d77" providerId="ADAL" clId="{06ABCB49-EA44-411B-AC6C-D3838D9DB158}" dt="2020-12-21T07:44:09.129" v="7246" actId="478"/>
          <ac:spMkLst>
            <pc:docMk/>
            <pc:sldMk cId="561051296" sldId="315"/>
            <ac:spMk id="19" creationId="{B820E778-D89D-43B2-9189-E797D479BAC3}"/>
          </ac:spMkLst>
        </pc:spChg>
        <pc:cxnChg chg="add del mod">
          <ac:chgData name="Ming Li" userId="4df5da39-02db-4648-bf70-e1ecb0480d77" providerId="ADAL" clId="{06ABCB49-EA44-411B-AC6C-D3838D9DB158}" dt="2020-12-21T07:44:09.129" v="7246" actId="478"/>
          <ac:cxnSpMkLst>
            <pc:docMk/>
            <pc:sldMk cId="561051296" sldId="315"/>
            <ac:cxnSpMk id="6" creationId="{5E8F1F8D-751C-4F10-A8E7-25788820432E}"/>
          </ac:cxnSpMkLst>
        </pc:cxnChg>
        <pc:cxnChg chg="add del mod">
          <ac:chgData name="Ming Li" userId="4df5da39-02db-4648-bf70-e1ecb0480d77" providerId="ADAL" clId="{06ABCB49-EA44-411B-AC6C-D3838D9DB158}" dt="2020-12-21T07:44:09.129" v="7246" actId="478"/>
          <ac:cxnSpMkLst>
            <pc:docMk/>
            <pc:sldMk cId="561051296" sldId="315"/>
            <ac:cxnSpMk id="9" creationId="{171F32FB-5A09-4286-AED0-B6EC43C05D5C}"/>
          </ac:cxnSpMkLst>
        </pc:cxnChg>
        <pc:cxnChg chg="add del">
          <ac:chgData name="Ming Li" userId="4df5da39-02db-4648-bf70-e1ecb0480d77" providerId="ADAL" clId="{06ABCB49-EA44-411B-AC6C-D3838D9DB158}" dt="2020-12-21T07:44:09.129" v="7246" actId="478"/>
          <ac:cxnSpMkLst>
            <pc:docMk/>
            <pc:sldMk cId="561051296" sldId="315"/>
            <ac:cxnSpMk id="12" creationId="{4D818ADD-F130-4D66-9604-F80C218A7F89}"/>
          </ac:cxnSpMkLst>
        </pc:cxnChg>
        <pc:cxnChg chg="add del">
          <ac:chgData name="Ming Li" userId="4df5da39-02db-4648-bf70-e1ecb0480d77" providerId="ADAL" clId="{06ABCB49-EA44-411B-AC6C-D3838D9DB158}" dt="2020-12-21T07:44:09.129" v="7246" actId="478"/>
          <ac:cxnSpMkLst>
            <pc:docMk/>
            <pc:sldMk cId="561051296" sldId="315"/>
            <ac:cxnSpMk id="15" creationId="{09D00BD8-9626-45BD-BBA9-F08212B6AC43}"/>
          </ac:cxnSpMkLst>
        </pc:cxnChg>
      </pc:sldChg>
      <pc:sldChg chg="addSp delSp modSp add">
        <pc:chgData name="Ming Li" userId="4df5da39-02db-4648-bf70-e1ecb0480d77" providerId="ADAL" clId="{06ABCB49-EA44-411B-AC6C-D3838D9DB158}" dt="2020-12-25T08:05:36.001" v="8312" actId="108"/>
        <pc:sldMkLst>
          <pc:docMk/>
          <pc:sldMk cId="416531986" sldId="316"/>
        </pc:sldMkLst>
        <pc:spChg chg="mod">
          <ac:chgData name="Ming Li" userId="4df5da39-02db-4648-bf70-e1ecb0480d77" providerId="ADAL" clId="{06ABCB49-EA44-411B-AC6C-D3838D9DB158}" dt="2020-12-21T07:34:22.107" v="6172" actId="20577"/>
          <ac:spMkLst>
            <pc:docMk/>
            <pc:sldMk cId="416531986" sldId="316"/>
            <ac:spMk id="2" creationId="{FA08A025-716A-45A4-B924-A88FC9D71C8A}"/>
          </ac:spMkLst>
        </pc:spChg>
        <pc:spChg chg="del mod">
          <ac:chgData name="Ming Li" userId="4df5da39-02db-4648-bf70-e1ecb0480d77" providerId="ADAL" clId="{06ABCB49-EA44-411B-AC6C-D3838D9DB158}" dt="2020-12-25T08:05:21.506" v="8308" actId="478"/>
          <ac:spMkLst>
            <pc:docMk/>
            <pc:sldMk cId="416531986" sldId="316"/>
            <ac:spMk id="3" creationId="{B3AA7699-BF06-4A32-9094-C2BF16C66E3F}"/>
          </ac:spMkLst>
        </pc:spChg>
        <pc:spChg chg="add del mod">
          <ac:chgData name="Ming Li" userId="4df5da39-02db-4648-bf70-e1ecb0480d77" providerId="ADAL" clId="{06ABCB49-EA44-411B-AC6C-D3838D9DB158}" dt="2020-12-25T08:05:23.578" v="8309" actId="478"/>
          <ac:spMkLst>
            <pc:docMk/>
            <pc:sldMk cId="416531986" sldId="316"/>
            <ac:spMk id="6" creationId="{B4E17241-A4D8-4A06-9CA5-FB1DA8E7144C}"/>
          </ac:spMkLst>
        </pc:spChg>
        <pc:spChg chg="add">
          <ac:chgData name="Ming Li" userId="4df5da39-02db-4648-bf70-e1ecb0480d77" providerId="ADAL" clId="{06ABCB49-EA44-411B-AC6C-D3838D9DB158}" dt="2020-12-25T08:05:24.014" v="8310"/>
          <ac:spMkLst>
            <pc:docMk/>
            <pc:sldMk cId="416531986" sldId="316"/>
            <ac:spMk id="7" creationId="{74FBD081-72B2-47A8-8696-A028CC1BCC8A}"/>
          </ac:spMkLst>
        </pc:spChg>
        <pc:spChg chg="add">
          <ac:chgData name="Ming Li" userId="4df5da39-02db-4648-bf70-e1ecb0480d77" providerId="ADAL" clId="{06ABCB49-EA44-411B-AC6C-D3838D9DB158}" dt="2020-12-25T08:05:24.014" v="8310"/>
          <ac:spMkLst>
            <pc:docMk/>
            <pc:sldMk cId="416531986" sldId="316"/>
            <ac:spMk id="9" creationId="{BDEA1638-B82E-4E58-8C89-F4AC18AFEF20}"/>
          </ac:spMkLst>
        </pc:spChg>
        <pc:spChg chg="add">
          <ac:chgData name="Ming Li" userId="4df5da39-02db-4648-bf70-e1ecb0480d77" providerId="ADAL" clId="{06ABCB49-EA44-411B-AC6C-D3838D9DB158}" dt="2020-12-25T08:05:24.014" v="8310"/>
          <ac:spMkLst>
            <pc:docMk/>
            <pc:sldMk cId="416531986" sldId="316"/>
            <ac:spMk id="11" creationId="{6220C15D-23F7-45EF-B1AE-D7D8695878C0}"/>
          </ac:spMkLst>
        </pc:spChg>
        <pc:spChg chg="add mod">
          <ac:chgData name="Ming Li" userId="4df5da39-02db-4648-bf70-e1ecb0480d77" providerId="ADAL" clId="{06ABCB49-EA44-411B-AC6C-D3838D9DB158}" dt="2020-12-25T08:05:36.001" v="8312" actId="108"/>
          <ac:spMkLst>
            <pc:docMk/>
            <pc:sldMk cId="416531986" sldId="316"/>
            <ac:spMk id="13" creationId="{44C02F30-B1E2-4C6C-9C21-23330EE3D9E9}"/>
          </ac:spMkLst>
        </pc:spChg>
        <pc:spChg chg="add">
          <ac:chgData name="Ming Li" userId="4df5da39-02db-4648-bf70-e1ecb0480d77" providerId="ADAL" clId="{06ABCB49-EA44-411B-AC6C-D3838D9DB158}" dt="2020-12-25T08:05:24.014" v="8310"/>
          <ac:spMkLst>
            <pc:docMk/>
            <pc:sldMk cId="416531986" sldId="316"/>
            <ac:spMk id="15" creationId="{08AE1A4E-7B31-4F22-A625-1CB0E69C2F61}"/>
          </ac:spMkLst>
        </pc:spChg>
        <pc:spChg chg="add mod">
          <ac:chgData name="Ming Li" userId="4df5da39-02db-4648-bf70-e1ecb0480d77" providerId="ADAL" clId="{06ABCB49-EA44-411B-AC6C-D3838D9DB158}" dt="2020-12-25T08:05:31.042" v="8311" actId="1076"/>
          <ac:spMkLst>
            <pc:docMk/>
            <pc:sldMk cId="416531986" sldId="316"/>
            <ac:spMk id="16" creationId="{665DF5C0-F1C0-49EF-AF47-E8E7A24E4CAB}"/>
          </ac:spMkLst>
        </pc:spChg>
        <pc:cxnChg chg="add">
          <ac:chgData name="Ming Li" userId="4df5da39-02db-4648-bf70-e1ecb0480d77" providerId="ADAL" clId="{06ABCB49-EA44-411B-AC6C-D3838D9DB158}" dt="2020-12-25T08:05:24.014" v="8310"/>
          <ac:cxnSpMkLst>
            <pc:docMk/>
            <pc:sldMk cId="416531986" sldId="316"/>
            <ac:cxnSpMk id="8" creationId="{C0CF3496-20BB-4AC1-8E2C-194CEB877C68}"/>
          </ac:cxnSpMkLst>
        </pc:cxnChg>
        <pc:cxnChg chg="add">
          <ac:chgData name="Ming Li" userId="4df5da39-02db-4648-bf70-e1ecb0480d77" providerId="ADAL" clId="{06ABCB49-EA44-411B-AC6C-D3838D9DB158}" dt="2020-12-25T08:05:24.014" v="8310"/>
          <ac:cxnSpMkLst>
            <pc:docMk/>
            <pc:sldMk cId="416531986" sldId="316"/>
            <ac:cxnSpMk id="10" creationId="{3BDFC76D-F1C5-456B-98AE-BB87EBD4EE4F}"/>
          </ac:cxnSpMkLst>
        </pc:cxnChg>
        <pc:cxnChg chg="add">
          <ac:chgData name="Ming Li" userId="4df5da39-02db-4648-bf70-e1ecb0480d77" providerId="ADAL" clId="{06ABCB49-EA44-411B-AC6C-D3838D9DB158}" dt="2020-12-25T08:05:24.014" v="8310"/>
          <ac:cxnSpMkLst>
            <pc:docMk/>
            <pc:sldMk cId="416531986" sldId="316"/>
            <ac:cxnSpMk id="12" creationId="{5E2BAE11-56CB-4F2C-A87C-947AA4B8DABF}"/>
          </ac:cxnSpMkLst>
        </pc:cxnChg>
        <pc:cxnChg chg="add">
          <ac:chgData name="Ming Li" userId="4df5da39-02db-4648-bf70-e1ecb0480d77" providerId="ADAL" clId="{06ABCB49-EA44-411B-AC6C-D3838D9DB158}" dt="2020-12-25T08:05:24.014" v="8310"/>
          <ac:cxnSpMkLst>
            <pc:docMk/>
            <pc:sldMk cId="416531986" sldId="316"/>
            <ac:cxnSpMk id="14" creationId="{F4884237-71C1-4C01-8139-E9C1352F5CBF}"/>
          </ac:cxnSpMkLst>
        </pc:cxnChg>
      </pc:sldChg>
      <pc:sldChg chg="addSp delSp modSp add modNotesTx">
        <pc:chgData name="Ming Li" userId="4df5da39-02db-4648-bf70-e1ecb0480d77" providerId="ADAL" clId="{06ABCB49-EA44-411B-AC6C-D3838D9DB158}" dt="2020-12-24T03:29:48.070" v="8249" actId="20577"/>
        <pc:sldMkLst>
          <pc:docMk/>
          <pc:sldMk cId="679998289" sldId="317"/>
        </pc:sldMkLst>
        <pc:spChg chg="mod">
          <ac:chgData name="Ming Li" userId="4df5da39-02db-4648-bf70-e1ecb0480d77" providerId="ADAL" clId="{06ABCB49-EA44-411B-AC6C-D3838D9DB158}" dt="2020-12-24T01:57:00.580" v="7475"/>
          <ac:spMkLst>
            <pc:docMk/>
            <pc:sldMk cId="679998289" sldId="317"/>
            <ac:spMk id="3" creationId="{FBF8C57D-59C6-42BB-BDF6-78519FCA8DF0}"/>
          </ac:spMkLst>
        </pc:spChg>
        <pc:spChg chg="add del">
          <ac:chgData name="Ming Li" userId="4df5da39-02db-4648-bf70-e1ecb0480d77" providerId="ADAL" clId="{06ABCB49-EA44-411B-AC6C-D3838D9DB158}" dt="2020-12-24T02:14:08.128" v="8144"/>
          <ac:spMkLst>
            <pc:docMk/>
            <pc:sldMk cId="679998289" sldId="317"/>
            <ac:spMk id="4" creationId="{FE1E4F85-CF83-4A59-8CCC-1F26C381CDC7}"/>
          </ac:spMkLst>
        </pc:spChg>
        <pc:spChg chg="mod">
          <ac:chgData name="Ming Li" userId="4df5da39-02db-4648-bf70-e1ecb0480d77" providerId="ADAL" clId="{06ABCB49-EA44-411B-AC6C-D3838D9DB158}" dt="2020-12-24T03:29:48.070" v="8249" actId="20577"/>
          <ac:spMkLst>
            <pc:docMk/>
            <pc:sldMk cId="679998289" sldId="317"/>
            <ac:spMk id="5" creationId="{20971414-D915-4930-8E65-DD80EFB2092C}"/>
          </ac:spMkLst>
        </pc:spChg>
        <pc:spChg chg="add mod">
          <ac:chgData name="Ming Li" userId="4df5da39-02db-4648-bf70-e1ecb0480d77" providerId="ADAL" clId="{06ABCB49-EA44-411B-AC6C-D3838D9DB158}" dt="2020-12-24T02:17:56.553" v="8245" actId="20577"/>
          <ac:spMkLst>
            <pc:docMk/>
            <pc:sldMk cId="679998289" sldId="317"/>
            <ac:spMk id="6" creationId="{23961AFD-5ED9-49CF-8A72-DBC666AF6FBF}"/>
          </ac:spMkLst>
        </pc:spChg>
        <pc:spChg chg="add del mod">
          <ac:chgData name="Ming Li" userId="4df5da39-02db-4648-bf70-e1ecb0480d77" providerId="ADAL" clId="{06ABCB49-EA44-411B-AC6C-D3838D9DB158}" dt="2020-12-21T06:47:28.533" v="5749" actId="478"/>
          <ac:spMkLst>
            <pc:docMk/>
            <pc:sldMk cId="679998289" sldId="317"/>
            <ac:spMk id="6" creationId="{714CD66E-F788-4585-ACE5-1C02A740DFE9}"/>
          </ac:spMkLst>
        </pc:spChg>
        <pc:spChg chg="del">
          <ac:chgData name="Ming Li" userId="4df5da39-02db-4648-bf70-e1ecb0480d77" providerId="ADAL" clId="{06ABCB49-EA44-411B-AC6C-D3838D9DB158}" dt="2020-12-21T06:47:22.889" v="5748" actId="478"/>
          <ac:spMkLst>
            <pc:docMk/>
            <pc:sldMk cId="679998289" sldId="317"/>
            <ac:spMk id="7" creationId="{6B2CAB47-7A5E-4A92-B187-52CA3D8744F2}"/>
          </ac:spMkLst>
        </pc:spChg>
        <pc:spChg chg="del">
          <ac:chgData name="Ming Li" userId="4df5da39-02db-4648-bf70-e1ecb0480d77" providerId="ADAL" clId="{06ABCB49-EA44-411B-AC6C-D3838D9DB158}" dt="2020-12-21T06:47:22.889" v="5748" actId="478"/>
          <ac:spMkLst>
            <pc:docMk/>
            <pc:sldMk cId="679998289" sldId="317"/>
            <ac:spMk id="8" creationId="{4C50A434-B1F9-494C-9971-19386DEF2154}"/>
          </ac:spMkLst>
        </pc:spChg>
      </pc:sldChg>
      <pc:sldChg chg="modSp add del">
        <pc:chgData name="Ming Li" userId="4df5da39-02db-4648-bf70-e1ecb0480d77" providerId="ADAL" clId="{06ABCB49-EA44-411B-AC6C-D3838D9DB158}" dt="2020-12-21T07:02:38.366" v="5923" actId="2696"/>
        <pc:sldMkLst>
          <pc:docMk/>
          <pc:sldMk cId="408229710" sldId="318"/>
        </pc:sldMkLst>
        <pc:spChg chg="mod">
          <ac:chgData name="Ming Li" userId="4df5da39-02db-4648-bf70-e1ecb0480d77" providerId="ADAL" clId="{06ABCB49-EA44-411B-AC6C-D3838D9DB158}" dt="2020-12-21T07:02:08.801" v="5922" actId="1076"/>
          <ac:spMkLst>
            <pc:docMk/>
            <pc:sldMk cId="408229710" sldId="318"/>
            <ac:spMk id="5" creationId="{20971414-D915-4930-8E65-DD80EFB2092C}"/>
          </ac:spMkLst>
        </pc:spChg>
      </pc:sldChg>
      <pc:sldChg chg="modSp add modNotesTx">
        <pc:chgData name="Ming Li" userId="4df5da39-02db-4648-bf70-e1ecb0480d77" providerId="ADAL" clId="{06ABCB49-EA44-411B-AC6C-D3838D9DB158}" dt="2020-12-24T06:44:00.518" v="8264" actId="20577"/>
        <pc:sldMkLst>
          <pc:docMk/>
          <pc:sldMk cId="4242123070" sldId="318"/>
        </pc:sldMkLst>
        <pc:spChg chg="mod">
          <ac:chgData name="Ming Li" userId="4df5da39-02db-4648-bf70-e1ecb0480d77" providerId="ADAL" clId="{06ABCB49-EA44-411B-AC6C-D3838D9DB158}" dt="2020-12-24T06:44:00.518" v="8264" actId="20577"/>
          <ac:spMkLst>
            <pc:docMk/>
            <pc:sldMk cId="4242123070" sldId="318"/>
            <ac:spMk id="3" creationId="{FBF8C57D-59C6-42BB-BDF6-78519FCA8DF0}"/>
          </ac:spMkLst>
        </pc:spChg>
        <pc:spChg chg="mod">
          <ac:chgData name="Ming Li" userId="4df5da39-02db-4648-bf70-e1ecb0480d77" providerId="ADAL" clId="{06ABCB49-EA44-411B-AC6C-D3838D9DB158}" dt="2020-12-24T01:55:53.452" v="7458" actId="948"/>
          <ac:spMkLst>
            <pc:docMk/>
            <pc:sldMk cId="4242123070" sldId="318"/>
            <ac:spMk id="5" creationId="{20971414-D915-4930-8E65-DD80EFB2092C}"/>
          </ac:spMkLst>
        </pc:spChg>
      </pc:sldChg>
      <pc:sldChg chg="addSp delSp modSp add">
        <pc:chgData name="Ming Li" userId="4df5da39-02db-4648-bf70-e1ecb0480d77" providerId="ADAL" clId="{06ABCB49-EA44-411B-AC6C-D3838D9DB158}" dt="2020-12-24T02:13:19.775" v="8141" actId="20577"/>
        <pc:sldMkLst>
          <pc:docMk/>
          <pc:sldMk cId="686661956" sldId="319"/>
        </pc:sldMkLst>
        <pc:spChg chg="mod">
          <ac:chgData name="Ming Li" userId="4df5da39-02db-4648-bf70-e1ecb0480d77" providerId="ADAL" clId="{06ABCB49-EA44-411B-AC6C-D3838D9DB158}" dt="2020-12-24T02:13:19.775" v="8141" actId="20577"/>
          <ac:spMkLst>
            <pc:docMk/>
            <pc:sldMk cId="686661956" sldId="319"/>
            <ac:spMk id="3" creationId="{FBF8C57D-59C6-42BB-BDF6-78519FCA8DF0}"/>
          </ac:spMkLst>
        </pc:spChg>
        <pc:spChg chg="add del mod">
          <ac:chgData name="Ming Li" userId="4df5da39-02db-4648-bf70-e1ecb0480d77" providerId="ADAL" clId="{06ABCB49-EA44-411B-AC6C-D3838D9DB158}" dt="2020-12-24T01:57:30.951" v="7481" actId="478"/>
          <ac:spMkLst>
            <pc:docMk/>
            <pc:sldMk cId="686661956" sldId="319"/>
            <ac:spMk id="5" creationId="{6C597856-D92D-4A70-8ED6-F6B30344C0C4}"/>
          </ac:spMkLst>
        </pc:spChg>
        <pc:spChg chg="add mod">
          <ac:chgData name="Ming Li" userId="4df5da39-02db-4648-bf70-e1ecb0480d77" providerId="ADAL" clId="{06ABCB49-EA44-411B-AC6C-D3838D9DB158}" dt="2020-12-24T02:12:50.292" v="8121" actId="790"/>
          <ac:spMkLst>
            <pc:docMk/>
            <pc:sldMk cId="686661956" sldId="319"/>
            <ac:spMk id="6" creationId="{457056E2-0061-4F53-A522-78F1A16449BA}"/>
          </ac:spMkLst>
        </pc:spChg>
        <pc:spChg chg="mod">
          <ac:chgData name="Ming Li" userId="4df5da39-02db-4648-bf70-e1ecb0480d77" providerId="ADAL" clId="{06ABCB49-EA44-411B-AC6C-D3838D9DB158}" dt="2020-12-24T01:58:43.948" v="7532" actId="20577"/>
          <ac:spMkLst>
            <pc:docMk/>
            <pc:sldMk cId="686661956" sldId="319"/>
            <ac:spMk id="8" creationId="{4C50A434-B1F9-494C-9971-19386DEF2154}"/>
          </ac:spMkLst>
        </pc:spChg>
        <pc:spChg chg="del">
          <ac:chgData name="Ming Li" userId="4df5da39-02db-4648-bf70-e1ecb0480d77" providerId="ADAL" clId="{06ABCB49-EA44-411B-AC6C-D3838D9DB158}" dt="2020-12-24T01:57:28.941" v="7480" actId="478"/>
          <ac:spMkLst>
            <pc:docMk/>
            <pc:sldMk cId="686661956" sldId="319"/>
            <ac:spMk id="11" creationId="{6031D8EE-C9FB-4534-9531-917CA36CB253}"/>
          </ac:spMkLst>
        </pc:spChg>
      </pc:sldChg>
      <pc:sldChg chg="addSp delSp modSp add mod modClrScheme chgLayout">
        <pc:chgData name="Ming Li" userId="4df5da39-02db-4648-bf70-e1ecb0480d77" providerId="ADAL" clId="{06ABCB49-EA44-411B-AC6C-D3838D9DB158}" dt="2020-12-25T08:20:31.345" v="8375" actId="207"/>
        <pc:sldMkLst>
          <pc:docMk/>
          <pc:sldMk cId="2797083450" sldId="320"/>
        </pc:sldMkLst>
        <pc:spChg chg="mod ord">
          <ac:chgData name="Ming Li" userId="4df5da39-02db-4648-bf70-e1ecb0480d77" providerId="ADAL" clId="{06ABCB49-EA44-411B-AC6C-D3838D9DB158}" dt="2020-12-25T08:13:20.771" v="8317" actId="26606"/>
          <ac:spMkLst>
            <pc:docMk/>
            <pc:sldMk cId="2797083450" sldId="320"/>
            <ac:spMk id="2" creationId="{927B4017-0B01-4BE0-81D5-133B54550431}"/>
          </ac:spMkLst>
        </pc:spChg>
        <pc:spChg chg="mod ord">
          <ac:chgData name="Ming Li" userId="4df5da39-02db-4648-bf70-e1ecb0480d77" providerId="ADAL" clId="{06ABCB49-EA44-411B-AC6C-D3838D9DB158}" dt="2020-12-25T08:20:31.345" v="8375" actId="207"/>
          <ac:spMkLst>
            <pc:docMk/>
            <pc:sldMk cId="2797083450" sldId="320"/>
            <ac:spMk id="3" creationId="{FBF8C57D-59C6-42BB-BDF6-78519FCA8DF0}"/>
          </ac:spMkLst>
        </pc:spChg>
        <pc:spChg chg="del">
          <ac:chgData name="Ming Li" userId="4df5da39-02db-4648-bf70-e1ecb0480d77" providerId="ADAL" clId="{06ABCB49-EA44-411B-AC6C-D3838D9DB158}" dt="2020-12-25T08:04:53.513" v="8303" actId="478"/>
          <ac:spMkLst>
            <pc:docMk/>
            <pc:sldMk cId="2797083450" sldId="320"/>
            <ac:spMk id="4" creationId="{0E15AAF7-2A23-400F-BB0C-2B91933BF065}"/>
          </ac:spMkLst>
        </pc:spChg>
        <pc:spChg chg="add del mod">
          <ac:chgData name="Ming Li" userId="4df5da39-02db-4648-bf70-e1ecb0480d77" providerId="ADAL" clId="{06ABCB49-EA44-411B-AC6C-D3838D9DB158}" dt="2020-12-25T08:04:58.029" v="8304"/>
          <ac:spMkLst>
            <pc:docMk/>
            <pc:sldMk cId="2797083450" sldId="320"/>
            <ac:spMk id="6" creationId="{24E943FC-CE36-4244-91B0-EFEC34A26472}"/>
          </ac:spMkLst>
        </pc:spChg>
        <pc:spChg chg="del">
          <ac:chgData name="Ming Li" userId="4df5da39-02db-4648-bf70-e1ecb0480d77" providerId="ADAL" clId="{06ABCB49-EA44-411B-AC6C-D3838D9DB158}" dt="2020-12-25T08:04:53.513" v="8303" actId="478"/>
          <ac:spMkLst>
            <pc:docMk/>
            <pc:sldMk cId="2797083450" sldId="320"/>
            <ac:spMk id="13" creationId="{FDA949DA-F05A-4E05-BE40-FA0926CADB40}"/>
          </ac:spMkLst>
        </pc:spChg>
        <pc:spChg chg="del">
          <ac:chgData name="Ming Li" userId="4df5da39-02db-4648-bf70-e1ecb0480d77" providerId="ADAL" clId="{06ABCB49-EA44-411B-AC6C-D3838D9DB158}" dt="2020-12-25T08:04:53.513" v="8303" actId="478"/>
          <ac:spMkLst>
            <pc:docMk/>
            <pc:sldMk cId="2797083450" sldId="320"/>
            <ac:spMk id="16" creationId="{D4174314-47EF-4FE0-945D-47456A9E8043}"/>
          </ac:spMkLst>
        </pc:spChg>
        <pc:picChg chg="add mod">
          <ac:chgData name="Ming Li" userId="4df5da39-02db-4648-bf70-e1ecb0480d77" providerId="ADAL" clId="{06ABCB49-EA44-411B-AC6C-D3838D9DB158}" dt="2020-12-25T08:17:57.912" v="8336" actId="14826"/>
          <ac:picMkLst>
            <pc:docMk/>
            <pc:sldMk cId="2797083450" sldId="320"/>
            <ac:picMk id="8" creationId="{A4389D7C-99B5-43FC-A6E9-5A445FEF9036}"/>
          </ac:picMkLst>
        </pc:picChg>
      </pc:sldChg>
      <pc:sldChg chg="modSp add del">
        <pc:chgData name="Ming Li" userId="4df5da39-02db-4648-bf70-e1ecb0480d77" providerId="ADAL" clId="{06ABCB49-EA44-411B-AC6C-D3838D9DB158}" dt="2020-12-25T08:14:43.905" v="8333" actId="2696"/>
        <pc:sldMkLst>
          <pc:docMk/>
          <pc:sldMk cId="1048967651" sldId="321"/>
        </pc:sldMkLst>
        <pc:spChg chg="mod">
          <ac:chgData name="Ming Li" userId="4df5da39-02db-4648-bf70-e1ecb0480d77" providerId="ADAL" clId="{06ABCB49-EA44-411B-AC6C-D3838D9DB158}" dt="2020-12-25T08:05:08.210" v="8307"/>
          <ac:spMkLst>
            <pc:docMk/>
            <pc:sldMk cId="1048967651" sldId="321"/>
            <ac:spMk id="3" creationId="{FBF8C57D-59C6-42BB-BDF6-78519FCA8DF0}"/>
          </ac:spMkLst>
        </pc:spChg>
      </pc:sldChg>
      <pc:sldChg chg="modSp add ord">
        <pc:chgData name="Ming Li" userId="4df5da39-02db-4648-bf70-e1ecb0480d77" providerId="ADAL" clId="{06ABCB49-EA44-411B-AC6C-D3838D9DB158}" dt="2020-12-25T08:20:27.313" v="8374" actId="207"/>
        <pc:sldMkLst>
          <pc:docMk/>
          <pc:sldMk cId="2764745289" sldId="322"/>
        </pc:sldMkLst>
        <pc:spChg chg="mod">
          <ac:chgData name="Ming Li" userId="4df5da39-02db-4648-bf70-e1ecb0480d77" providerId="ADAL" clId="{06ABCB49-EA44-411B-AC6C-D3838D9DB158}" dt="2020-12-25T08:20:27.313" v="8374" actId="207"/>
          <ac:spMkLst>
            <pc:docMk/>
            <pc:sldMk cId="2764745289" sldId="322"/>
            <ac:spMk id="3" creationId="{FBF8C57D-59C6-42BB-BDF6-78519FCA8DF0}"/>
          </ac:spMkLst>
        </pc:spChg>
      </pc:sldChg>
      <pc:sldChg chg="del">
        <pc:chgData name="Ming Li" userId="4df5da39-02db-4648-bf70-e1ecb0480d77" providerId="ADAL" clId="{06ABCB49-EA44-411B-AC6C-D3838D9DB158}" dt="2020-12-21T03:29:24.470" v="196" actId="2696"/>
        <pc:sldMkLst>
          <pc:docMk/>
          <pc:sldMk cId="3335422002" sldId="329"/>
        </pc:sldMkLst>
      </pc:sldChg>
      <pc:sldChg chg="del">
        <pc:chgData name="Ming Li" userId="4df5da39-02db-4648-bf70-e1ecb0480d77" providerId="ADAL" clId="{06ABCB49-EA44-411B-AC6C-D3838D9DB158}" dt="2020-12-21T03:29:24.569" v="197" actId="2696"/>
        <pc:sldMkLst>
          <pc:docMk/>
          <pc:sldMk cId="2964325796" sldId="333"/>
        </pc:sldMkLst>
      </pc:sldChg>
      <pc:sldChg chg="del">
        <pc:chgData name="Ming Li" userId="4df5da39-02db-4648-bf70-e1ecb0480d77" providerId="ADAL" clId="{06ABCB49-EA44-411B-AC6C-D3838D9DB158}" dt="2020-12-21T03:29:24.460" v="191" actId="2696"/>
        <pc:sldMkLst>
          <pc:docMk/>
          <pc:sldMk cId="1901486320" sldId="340"/>
        </pc:sldMkLst>
      </pc:sldChg>
      <pc:sldChg chg="del">
        <pc:chgData name="Ming Li" userId="4df5da39-02db-4648-bf70-e1ecb0480d77" providerId="ADAL" clId="{06ABCB49-EA44-411B-AC6C-D3838D9DB158}" dt="2020-12-21T03:29:24.572" v="199" actId="2696"/>
        <pc:sldMkLst>
          <pc:docMk/>
          <pc:sldMk cId="2454061620" sldId="344"/>
        </pc:sldMkLst>
      </pc:sldChg>
      <pc:sldChg chg="del">
        <pc:chgData name="Ming Li" userId="4df5da39-02db-4648-bf70-e1ecb0480d77" providerId="ADAL" clId="{06ABCB49-EA44-411B-AC6C-D3838D9DB158}" dt="2020-12-21T03:29:24.462" v="192" actId="2696"/>
        <pc:sldMkLst>
          <pc:docMk/>
          <pc:sldMk cId="366771564" sldId="356"/>
        </pc:sldMkLst>
      </pc:sldChg>
      <pc:sldChg chg="del">
        <pc:chgData name="Ming Li" userId="4df5da39-02db-4648-bf70-e1ecb0480d77" providerId="ADAL" clId="{06ABCB49-EA44-411B-AC6C-D3838D9DB158}" dt="2020-12-21T03:29:24.466" v="194" actId="2696"/>
        <pc:sldMkLst>
          <pc:docMk/>
          <pc:sldMk cId="1258449965" sldId="357"/>
        </pc:sldMkLst>
      </pc:sldChg>
      <pc:sldMasterChg chg="modSp modSldLayout">
        <pc:chgData name="Ming Li" userId="4df5da39-02db-4648-bf70-e1ecb0480d77" providerId="ADAL" clId="{06ABCB49-EA44-411B-AC6C-D3838D9DB158}" dt="2020-12-21T05:49:03.246" v="3723" actId="947"/>
        <pc:sldMasterMkLst>
          <pc:docMk/>
          <pc:sldMasterMk cId="0" sldId="2147483648"/>
        </pc:sldMasterMkLst>
        <pc:spChg chg="mod">
          <ac:chgData name="Ming Li" userId="4df5da39-02db-4648-bf70-e1ecb0480d77" providerId="ADAL" clId="{06ABCB49-EA44-411B-AC6C-D3838D9DB158}" dt="2020-12-21T05:49:03.224" v="3687" actId="947"/>
          <ac:spMkLst>
            <pc:docMk/>
            <pc:sldMasterMk cId="0" sldId="2147483648"/>
            <ac:spMk id="9" creationId="{00000000-0000-0000-0000-000000000000}"/>
          </ac:spMkLst>
        </pc:spChg>
        <pc:sldLayoutChg chg="modSp">
          <pc:chgData name="Ming Li" userId="4df5da39-02db-4648-bf70-e1ecb0480d77" providerId="ADAL" clId="{06ABCB49-EA44-411B-AC6C-D3838D9DB158}" dt="2020-12-21T05:49:03.226" v="3690" actId="947"/>
          <pc:sldLayoutMkLst>
            <pc:docMk/>
            <pc:sldMasterMk cId="0" sldId="2147483648"/>
            <pc:sldLayoutMk cId="0" sldId="2147483651"/>
          </pc:sldLayoutMkLst>
          <pc:spChg chg="mod">
            <ac:chgData name="Ming Li" userId="4df5da39-02db-4648-bf70-e1ecb0480d77" providerId="ADAL" clId="{06ABCB49-EA44-411B-AC6C-D3838D9DB158}" dt="2020-12-21T05:49:03.226" v="3690" actId="947"/>
            <ac:spMkLst>
              <pc:docMk/>
              <pc:sldMasterMk cId="0" sldId="2147483648"/>
              <pc:sldLayoutMk cId="0" sldId="2147483651"/>
              <ac:spMk id="14" creationId="{00000000-0000-0000-0000-000000000000}"/>
            </ac:spMkLst>
          </pc:spChg>
        </pc:sldLayoutChg>
        <pc:sldLayoutChg chg="modSp">
          <pc:chgData name="Ming Li" userId="4df5da39-02db-4648-bf70-e1ecb0480d77" providerId="ADAL" clId="{06ABCB49-EA44-411B-AC6C-D3838D9DB158}" dt="2020-12-21T05:49:03.238" v="3711" actId="947"/>
          <pc:sldLayoutMkLst>
            <pc:docMk/>
            <pc:sldMasterMk cId="0" sldId="2147483648"/>
            <pc:sldLayoutMk cId="0" sldId="2147483657"/>
          </pc:sldLayoutMkLst>
          <pc:spChg chg="mod">
            <ac:chgData name="Ming Li" userId="4df5da39-02db-4648-bf70-e1ecb0480d77" providerId="ADAL" clId="{06ABCB49-EA44-411B-AC6C-D3838D9DB158}" dt="2020-12-21T05:49:03.238" v="3711" actId="947"/>
            <ac:spMkLst>
              <pc:docMk/>
              <pc:sldMasterMk cId="0" sldId="2147483648"/>
              <pc:sldLayoutMk cId="0" sldId="2147483657"/>
              <ac:spMk id="12" creationId="{00000000-0000-0000-0000-000000000000}"/>
            </ac:spMkLst>
          </pc:spChg>
        </pc:sldLayoutChg>
        <pc:sldLayoutChg chg="modSp">
          <pc:chgData name="Ming Li" userId="4df5da39-02db-4648-bf70-e1ecb0480d77" providerId="ADAL" clId="{06ABCB49-EA44-411B-AC6C-D3838D9DB158}" dt="2020-12-21T05:49:03.233" v="3702" actId="947"/>
          <pc:sldLayoutMkLst>
            <pc:docMk/>
            <pc:sldMasterMk cId="0" sldId="2147483648"/>
            <pc:sldLayoutMk cId="2545877376" sldId="2147483664"/>
          </pc:sldLayoutMkLst>
          <pc:spChg chg="mod">
            <ac:chgData name="Ming Li" userId="4df5da39-02db-4648-bf70-e1ecb0480d77" providerId="ADAL" clId="{06ABCB49-EA44-411B-AC6C-D3838D9DB158}" dt="2020-12-21T05:49:03.233" v="3702" actId="947"/>
            <ac:spMkLst>
              <pc:docMk/>
              <pc:sldMasterMk cId="0" sldId="2147483648"/>
              <pc:sldLayoutMk cId="2545877376" sldId="2147483664"/>
              <ac:spMk id="9" creationId="{95A25EDE-8428-429E-BE07-354A88A6623D}"/>
            </ac:spMkLst>
          </pc:spChg>
        </pc:sldLayoutChg>
        <pc:sldLayoutChg chg="modSp">
          <pc:chgData name="Ming Li" userId="4df5da39-02db-4648-bf70-e1ecb0480d77" providerId="ADAL" clId="{06ABCB49-EA44-411B-AC6C-D3838D9DB158}" dt="2020-12-21T05:49:03.244" v="3720" actId="947"/>
          <pc:sldLayoutMkLst>
            <pc:docMk/>
            <pc:sldMasterMk cId="0" sldId="2147483648"/>
            <pc:sldLayoutMk cId="4152212334" sldId="2147483666"/>
          </pc:sldLayoutMkLst>
          <pc:spChg chg="mod">
            <ac:chgData name="Ming Li" userId="4df5da39-02db-4648-bf70-e1ecb0480d77" providerId="ADAL" clId="{06ABCB49-EA44-411B-AC6C-D3838D9DB158}" dt="2020-12-21T05:49:03.244" v="3720" actId="947"/>
            <ac:spMkLst>
              <pc:docMk/>
              <pc:sldMasterMk cId="0" sldId="2147483648"/>
              <pc:sldLayoutMk cId="4152212334" sldId="2147483666"/>
              <ac:spMk id="29" creationId="{0A885EF8-5FBD-475E-BD95-4D0C7488BAE5}"/>
            </ac:spMkLst>
          </pc:spChg>
        </pc:sldLayoutChg>
        <pc:sldLayoutChg chg="modSp">
          <pc:chgData name="Ming Li" userId="4df5da39-02db-4648-bf70-e1ecb0480d77" providerId="ADAL" clId="{06ABCB49-EA44-411B-AC6C-D3838D9DB158}" dt="2020-12-21T05:49:03.246" v="3723" actId="947"/>
          <pc:sldLayoutMkLst>
            <pc:docMk/>
            <pc:sldMasterMk cId="0" sldId="2147483648"/>
            <pc:sldLayoutMk cId="3304033610" sldId="2147483667"/>
          </pc:sldLayoutMkLst>
          <pc:spChg chg="mod">
            <ac:chgData name="Ming Li" userId="4df5da39-02db-4648-bf70-e1ecb0480d77" providerId="ADAL" clId="{06ABCB49-EA44-411B-AC6C-D3838D9DB158}" dt="2020-12-21T05:49:03.246" v="3723" actId="947"/>
            <ac:spMkLst>
              <pc:docMk/>
              <pc:sldMasterMk cId="0" sldId="2147483648"/>
              <pc:sldLayoutMk cId="3304033610" sldId="2147483667"/>
              <ac:spMk id="56" creationId="{3D92757B-1122-4A0B-B414-F2DE3CA792C1}"/>
            </ac:spMkLst>
          </pc:spChg>
        </pc:sldLayoutChg>
        <pc:sldLayoutChg chg="modSp">
          <pc:chgData name="Ming Li" userId="4df5da39-02db-4648-bf70-e1ecb0480d77" providerId="ADAL" clId="{06ABCB49-EA44-411B-AC6C-D3838D9DB158}" dt="2020-12-21T05:49:03.228" v="3693" actId="947"/>
          <pc:sldLayoutMkLst>
            <pc:docMk/>
            <pc:sldMasterMk cId="0" sldId="2147483648"/>
            <pc:sldLayoutMk cId="1682409155" sldId="2147483671"/>
          </pc:sldLayoutMkLst>
          <pc:spChg chg="mod">
            <ac:chgData name="Ming Li" userId="4df5da39-02db-4648-bf70-e1ecb0480d77" providerId="ADAL" clId="{06ABCB49-EA44-411B-AC6C-D3838D9DB158}" dt="2020-12-21T05:49:03.228" v="3693" actId="947"/>
            <ac:spMkLst>
              <pc:docMk/>
              <pc:sldMasterMk cId="0" sldId="2147483648"/>
              <pc:sldLayoutMk cId="1682409155" sldId="2147483671"/>
              <ac:spMk id="14" creationId="{00000000-0000-0000-0000-000000000000}"/>
            </ac:spMkLst>
          </pc:spChg>
        </pc:sldLayoutChg>
        <pc:sldLayoutChg chg="modSp">
          <pc:chgData name="Ming Li" userId="4df5da39-02db-4648-bf70-e1ecb0480d77" providerId="ADAL" clId="{06ABCB49-EA44-411B-AC6C-D3838D9DB158}" dt="2020-12-21T05:49:03.229" v="3696" actId="947"/>
          <pc:sldLayoutMkLst>
            <pc:docMk/>
            <pc:sldMasterMk cId="0" sldId="2147483648"/>
            <pc:sldLayoutMk cId="2317811753" sldId="2147483672"/>
          </pc:sldLayoutMkLst>
          <pc:spChg chg="mod">
            <ac:chgData name="Ming Li" userId="4df5da39-02db-4648-bf70-e1ecb0480d77" providerId="ADAL" clId="{06ABCB49-EA44-411B-AC6C-D3838D9DB158}" dt="2020-12-21T05:49:03.229" v="3696" actId="947"/>
            <ac:spMkLst>
              <pc:docMk/>
              <pc:sldMasterMk cId="0" sldId="2147483648"/>
              <pc:sldLayoutMk cId="2317811753" sldId="2147483672"/>
              <ac:spMk id="14" creationId="{00000000-0000-0000-0000-000000000000}"/>
            </ac:spMkLst>
          </pc:spChg>
        </pc:sldLayoutChg>
        <pc:sldLayoutChg chg="modSp">
          <pc:chgData name="Ming Li" userId="4df5da39-02db-4648-bf70-e1ecb0480d77" providerId="ADAL" clId="{06ABCB49-EA44-411B-AC6C-D3838D9DB158}" dt="2020-12-21T05:49:03.231" v="3699" actId="947"/>
          <pc:sldLayoutMkLst>
            <pc:docMk/>
            <pc:sldMasterMk cId="0" sldId="2147483648"/>
            <pc:sldLayoutMk cId="475323448" sldId="2147483673"/>
          </pc:sldLayoutMkLst>
          <pc:spChg chg="mod">
            <ac:chgData name="Ming Li" userId="4df5da39-02db-4648-bf70-e1ecb0480d77" providerId="ADAL" clId="{06ABCB49-EA44-411B-AC6C-D3838D9DB158}" dt="2020-12-21T05:49:03.231" v="3699" actId="947"/>
            <ac:spMkLst>
              <pc:docMk/>
              <pc:sldMasterMk cId="0" sldId="2147483648"/>
              <pc:sldLayoutMk cId="475323448" sldId="2147483673"/>
              <ac:spMk id="14" creationId="{00000000-0000-0000-0000-000000000000}"/>
            </ac:spMkLst>
          </pc:spChg>
        </pc:sldLayoutChg>
        <pc:sldLayoutChg chg="modSp">
          <pc:chgData name="Ming Li" userId="4df5da39-02db-4648-bf70-e1ecb0480d77" providerId="ADAL" clId="{06ABCB49-EA44-411B-AC6C-D3838D9DB158}" dt="2020-12-21T05:49:03.235" v="3705" actId="947"/>
          <pc:sldLayoutMkLst>
            <pc:docMk/>
            <pc:sldMasterMk cId="0" sldId="2147483648"/>
            <pc:sldLayoutMk cId="4104490760" sldId="2147483674"/>
          </pc:sldLayoutMkLst>
          <pc:spChg chg="mod">
            <ac:chgData name="Ming Li" userId="4df5da39-02db-4648-bf70-e1ecb0480d77" providerId="ADAL" clId="{06ABCB49-EA44-411B-AC6C-D3838D9DB158}" dt="2020-12-21T05:49:03.235" v="3705" actId="947"/>
            <ac:spMkLst>
              <pc:docMk/>
              <pc:sldMasterMk cId="0" sldId="2147483648"/>
              <pc:sldLayoutMk cId="4104490760" sldId="2147483674"/>
              <ac:spMk id="9" creationId="{95A25EDE-8428-429E-BE07-354A88A6623D}"/>
            </ac:spMkLst>
          </pc:spChg>
        </pc:sldLayoutChg>
        <pc:sldLayoutChg chg="modSp">
          <pc:chgData name="Ming Li" userId="4df5da39-02db-4648-bf70-e1ecb0480d77" providerId="ADAL" clId="{06ABCB49-EA44-411B-AC6C-D3838D9DB158}" dt="2020-12-21T05:49:03.236" v="3708" actId="947"/>
          <pc:sldLayoutMkLst>
            <pc:docMk/>
            <pc:sldMasterMk cId="0" sldId="2147483648"/>
            <pc:sldLayoutMk cId="2201750675" sldId="2147483681"/>
          </pc:sldLayoutMkLst>
          <pc:spChg chg="mod">
            <ac:chgData name="Ming Li" userId="4df5da39-02db-4648-bf70-e1ecb0480d77" providerId="ADAL" clId="{06ABCB49-EA44-411B-AC6C-D3838D9DB158}" dt="2020-12-21T05:49:03.236" v="3708" actId="947"/>
            <ac:spMkLst>
              <pc:docMk/>
              <pc:sldMasterMk cId="0" sldId="2147483648"/>
              <pc:sldLayoutMk cId="2201750675" sldId="2147483681"/>
              <ac:spMk id="9" creationId="{95A25EDE-8428-429E-BE07-354A88A6623D}"/>
            </ac:spMkLst>
          </pc:spChg>
        </pc:sldLayoutChg>
        <pc:sldLayoutChg chg="modSp">
          <pc:chgData name="Ming Li" userId="4df5da39-02db-4648-bf70-e1ecb0480d77" providerId="ADAL" clId="{06ABCB49-EA44-411B-AC6C-D3838D9DB158}" dt="2020-12-21T05:49:03.240" v="3714" actId="947"/>
          <pc:sldLayoutMkLst>
            <pc:docMk/>
            <pc:sldMasterMk cId="0" sldId="2147483648"/>
            <pc:sldLayoutMk cId="1167722112" sldId="2147483682"/>
          </pc:sldLayoutMkLst>
          <pc:spChg chg="mod">
            <ac:chgData name="Ming Li" userId="4df5da39-02db-4648-bf70-e1ecb0480d77" providerId="ADAL" clId="{06ABCB49-EA44-411B-AC6C-D3838D9DB158}" dt="2020-12-21T05:49:03.240" v="3714" actId="947"/>
            <ac:spMkLst>
              <pc:docMk/>
              <pc:sldMasterMk cId="0" sldId="2147483648"/>
              <pc:sldLayoutMk cId="1167722112" sldId="2147483682"/>
              <ac:spMk id="9" creationId="{95A25EDE-8428-429E-BE07-354A88A6623D}"/>
            </ac:spMkLst>
          </pc:spChg>
        </pc:sldLayoutChg>
        <pc:sldLayoutChg chg="modSp">
          <pc:chgData name="Ming Li" userId="4df5da39-02db-4648-bf70-e1ecb0480d77" providerId="ADAL" clId="{06ABCB49-EA44-411B-AC6C-D3838D9DB158}" dt="2020-12-21T05:49:03.242" v="3717" actId="947"/>
          <pc:sldLayoutMkLst>
            <pc:docMk/>
            <pc:sldMasterMk cId="0" sldId="2147483648"/>
            <pc:sldLayoutMk cId="4272328348" sldId="2147483683"/>
          </pc:sldLayoutMkLst>
          <pc:spChg chg="mod">
            <ac:chgData name="Ming Li" userId="4df5da39-02db-4648-bf70-e1ecb0480d77" providerId="ADAL" clId="{06ABCB49-EA44-411B-AC6C-D3838D9DB158}" dt="2020-12-21T05:49:03.242" v="3717" actId="947"/>
            <ac:spMkLst>
              <pc:docMk/>
              <pc:sldMasterMk cId="0" sldId="2147483648"/>
              <pc:sldLayoutMk cId="4272328348" sldId="2147483683"/>
              <ac:spMk id="9" creationId="{95A25EDE-8428-429E-BE07-354A88A6623D}"/>
            </ac:spMkLst>
          </pc:spChg>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639D73-EDAA-4546-9C8C-912EBF6F172A}" type="doc">
      <dgm:prSet loTypeId="urn:microsoft.com/office/officeart/2005/8/layout/vList4" loCatId="picture" qsTypeId="urn:microsoft.com/office/officeart/2005/8/quickstyle/simple1" qsCatId="simple" csTypeId="urn:microsoft.com/office/officeart/2005/8/colors/accent0_1" csCatId="mainScheme" phldr="1"/>
      <dgm:spPr/>
      <dgm:t>
        <a:bodyPr/>
        <a:lstStyle/>
        <a:p>
          <a:endParaRPr lang="en-GB"/>
        </a:p>
      </dgm:t>
    </dgm:pt>
    <dgm:pt modelId="{23E43E71-D6FD-4665-88A9-19261F681DE6}">
      <dgm:prSet phldrT="[Text]"/>
      <dgm:spPr>
        <a:ln w="19050"/>
      </dgm:spPr>
      <dgm:t>
        <a:bodyPr/>
        <a:lstStyle/>
        <a:p>
          <a:r>
            <a:rPr lang="en-US"/>
            <a:t>Examples/existing code</a:t>
          </a:r>
          <a:endParaRPr lang="en-GB"/>
        </a:p>
      </dgm:t>
    </dgm:pt>
    <dgm:pt modelId="{21583ECB-DBAA-42FA-A427-C124760F4E99}" type="parTrans" cxnId="{F31AF1BB-7A84-4430-A33B-D98B71EFC10B}">
      <dgm:prSet/>
      <dgm:spPr/>
      <dgm:t>
        <a:bodyPr/>
        <a:lstStyle/>
        <a:p>
          <a:endParaRPr lang="en-GB"/>
        </a:p>
      </dgm:t>
    </dgm:pt>
    <dgm:pt modelId="{298BB1A7-B0CD-4724-B568-89CF6DA8D3A3}" type="sibTrans" cxnId="{F31AF1BB-7A84-4430-A33B-D98B71EFC10B}">
      <dgm:prSet/>
      <dgm:spPr/>
      <dgm:t>
        <a:bodyPr/>
        <a:lstStyle/>
        <a:p>
          <a:endParaRPr lang="en-GB"/>
        </a:p>
      </dgm:t>
    </dgm:pt>
    <dgm:pt modelId="{1DF24853-7A11-455B-BB17-AB241CB519E5}">
      <dgm:prSet/>
      <dgm:spPr>
        <a:ln w="19050"/>
      </dgm:spPr>
      <dgm:t>
        <a:bodyPr/>
        <a:lstStyle/>
        <a:p>
          <a:r>
            <a:rPr lang="en-US" dirty="0"/>
            <a:t>Light-weight and agile</a:t>
          </a:r>
          <a:endParaRPr lang="en-GB" dirty="0"/>
        </a:p>
      </dgm:t>
    </dgm:pt>
    <dgm:pt modelId="{E3E811BB-4DBD-470D-8F1B-F435909950AE}" type="parTrans" cxnId="{D8BC9B6B-A3CE-46EF-837E-7CAEC39B17E5}">
      <dgm:prSet/>
      <dgm:spPr/>
      <dgm:t>
        <a:bodyPr/>
        <a:lstStyle/>
        <a:p>
          <a:endParaRPr lang="en-GB"/>
        </a:p>
      </dgm:t>
    </dgm:pt>
    <dgm:pt modelId="{91998CAF-61AB-4772-9E3A-CE58DAC872E3}" type="sibTrans" cxnId="{D8BC9B6B-A3CE-46EF-837E-7CAEC39B17E5}">
      <dgm:prSet/>
      <dgm:spPr/>
      <dgm:t>
        <a:bodyPr/>
        <a:lstStyle/>
        <a:p>
          <a:endParaRPr lang="en-GB"/>
        </a:p>
      </dgm:t>
    </dgm:pt>
    <dgm:pt modelId="{05ABAC9D-D4BD-4D63-9CBF-F489F050717F}">
      <dgm:prSet/>
      <dgm:spPr>
        <a:ln w="19050"/>
      </dgm:spPr>
      <dgm:t>
        <a:bodyPr/>
        <a:lstStyle/>
        <a:p>
          <a:r>
            <a:rPr lang="en-GB"/>
            <a:t>“Client-facing” apps</a:t>
          </a:r>
        </a:p>
      </dgm:t>
    </dgm:pt>
    <dgm:pt modelId="{E6E29696-7EA3-43CA-A643-697E5E5F17E5}" type="parTrans" cxnId="{FE626F9E-86E6-4D52-AECB-21AA65C2ECE3}">
      <dgm:prSet/>
      <dgm:spPr/>
      <dgm:t>
        <a:bodyPr/>
        <a:lstStyle/>
        <a:p>
          <a:endParaRPr lang="en-GB"/>
        </a:p>
      </dgm:t>
    </dgm:pt>
    <dgm:pt modelId="{F013C1FC-1E6A-4E37-89A9-286802572B6D}" type="sibTrans" cxnId="{FE626F9E-86E6-4D52-AECB-21AA65C2ECE3}">
      <dgm:prSet/>
      <dgm:spPr/>
      <dgm:t>
        <a:bodyPr/>
        <a:lstStyle/>
        <a:p>
          <a:endParaRPr lang="en-GB"/>
        </a:p>
      </dgm:t>
    </dgm:pt>
    <dgm:pt modelId="{36654CFE-07AB-4518-B5D9-296B39164FDE}" type="pres">
      <dgm:prSet presAssocID="{BE639D73-EDAA-4546-9C8C-912EBF6F172A}" presName="linear" presStyleCnt="0">
        <dgm:presLayoutVars>
          <dgm:dir/>
          <dgm:resizeHandles val="exact"/>
        </dgm:presLayoutVars>
      </dgm:prSet>
      <dgm:spPr/>
    </dgm:pt>
    <dgm:pt modelId="{82135373-4FC4-4C2B-B5EA-500B791C9E7F}" type="pres">
      <dgm:prSet presAssocID="{23E43E71-D6FD-4665-88A9-19261F681DE6}" presName="comp" presStyleCnt="0"/>
      <dgm:spPr/>
    </dgm:pt>
    <dgm:pt modelId="{7FB5CA3D-3B57-4F1D-8001-F5DB13EB0054}" type="pres">
      <dgm:prSet presAssocID="{23E43E71-D6FD-4665-88A9-19261F681DE6}" presName="box" presStyleLbl="node1" presStyleIdx="0" presStyleCnt="3"/>
      <dgm:spPr/>
    </dgm:pt>
    <dgm:pt modelId="{F802BA59-F66E-41A0-97AF-70827CF7D57B}" type="pres">
      <dgm:prSet presAssocID="{23E43E71-D6FD-4665-88A9-19261F681DE6}" presName="img" presStyleLbl="fgImgPlace1" presStyleIdx="0" presStyleCnt="3" custScaleX="71033" custScaleY="8039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10000" b="-10000"/>
          </a:stretch>
        </a:blipFill>
        <a:ln>
          <a:noFill/>
        </a:ln>
      </dgm:spPr>
      <dgm:extLst>
        <a:ext uri="{E40237B7-FDA0-4F09-8148-C483321AD2D9}">
          <dgm14:cNvPr xmlns:dgm14="http://schemas.microsoft.com/office/drawing/2010/diagram" id="0" name="" descr="Puzzle pieces"/>
        </a:ext>
      </dgm:extLst>
    </dgm:pt>
    <dgm:pt modelId="{7BB2B712-0C3D-451A-8683-606BFAAA0108}" type="pres">
      <dgm:prSet presAssocID="{23E43E71-D6FD-4665-88A9-19261F681DE6}" presName="text" presStyleLbl="node1" presStyleIdx="0" presStyleCnt="3">
        <dgm:presLayoutVars>
          <dgm:bulletEnabled val="1"/>
        </dgm:presLayoutVars>
      </dgm:prSet>
      <dgm:spPr/>
    </dgm:pt>
    <dgm:pt modelId="{DACAB2DB-DF79-4BE2-828B-A9388EC1F687}" type="pres">
      <dgm:prSet presAssocID="{298BB1A7-B0CD-4724-B568-89CF6DA8D3A3}" presName="spacer" presStyleCnt="0"/>
      <dgm:spPr/>
    </dgm:pt>
    <dgm:pt modelId="{410AC66E-795A-4F5C-9D75-FB656285F8A1}" type="pres">
      <dgm:prSet presAssocID="{1DF24853-7A11-455B-BB17-AB241CB519E5}" presName="comp" presStyleCnt="0"/>
      <dgm:spPr/>
    </dgm:pt>
    <dgm:pt modelId="{6DAF0C78-33F2-4901-A1F7-6E2AC4C84CE0}" type="pres">
      <dgm:prSet presAssocID="{1DF24853-7A11-455B-BB17-AB241CB519E5}" presName="box" presStyleLbl="node1" presStyleIdx="1" presStyleCnt="3"/>
      <dgm:spPr/>
    </dgm:pt>
    <dgm:pt modelId="{B6C3F92E-64AE-4145-9393-0E603DF9490C}" type="pres">
      <dgm:prSet presAssocID="{1DF24853-7A11-455B-BB17-AB241CB519E5}" presName="img" presStyleLbl="fgImgPlace1" presStyleIdx="1" presStyleCnt="3" custScaleX="71033" custScaleY="80393"/>
      <dgm:spPr>
        <a:blipFill>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a:ln>
          <a:noFill/>
        </a:ln>
      </dgm:spPr>
      <dgm:extLst>
        <a:ext uri="{E40237B7-FDA0-4F09-8148-C483321AD2D9}">
          <dgm14:cNvPr xmlns:dgm14="http://schemas.microsoft.com/office/drawing/2010/diagram" id="0" name="" descr="Leaf"/>
        </a:ext>
      </dgm:extLst>
    </dgm:pt>
    <dgm:pt modelId="{32371F82-5B0E-40B6-B36A-E7695D320822}" type="pres">
      <dgm:prSet presAssocID="{1DF24853-7A11-455B-BB17-AB241CB519E5}" presName="text" presStyleLbl="node1" presStyleIdx="1" presStyleCnt="3">
        <dgm:presLayoutVars>
          <dgm:bulletEnabled val="1"/>
        </dgm:presLayoutVars>
      </dgm:prSet>
      <dgm:spPr/>
    </dgm:pt>
    <dgm:pt modelId="{0F20C38D-5840-4BA2-B98C-F6E833A73CD9}" type="pres">
      <dgm:prSet presAssocID="{91998CAF-61AB-4772-9E3A-CE58DAC872E3}" presName="spacer" presStyleCnt="0"/>
      <dgm:spPr/>
    </dgm:pt>
    <dgm:pt modelId="{44AA7C2B-F370-4C74-B04C-1092C036294B}" type="pres">
      <dgm:prSet presAssocID="{05ABAC9D-D4BD-4D63-9CBF-F489F050717F}" presName="comp" presStyleCnt="0"/>
      <dgm:spPr/>
    </dgm:pt>
    <dgm:pt modelId="{4B4D6596-D129-4192-AF64-15A924425C60}" type="pres">
      <dgm:prSet presAssocID="{05ABAC9D-D4BD-4D63-9CBF-F489F050717F}" presName="box" presStyleLbl="node1" presStyleIdx="2" presStyleCnt="3" custLinFactNeighborX="980" custLinFactNeighborY="12"/>
      <dgm:spPr/>
    </dgm:pt>
    <dgm:pt modelId="{B4C43400-A057-4760-A73B-A02FD9C556DE}" type="pres">
      <dgm:prSet presAssocID="{05ABAC9D-D4BD-4D63-9CBF-F489F050717F}" presName="img" presStyleLbl="fgImgPlace1" presStyleIdx="2" presStyleCnt="3" custScaleX="71033" custScaleY="8039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10000" b="-10000"/>
          </a:stretch>
        </a:blipFill>
        <a:ln>
          <a:noFill/>
        </a:ln>
      </dgm:spPr>
      <dgm:extLst>
        <a:ext uri="{E40237B7-FDA0-4F09-8148-C483321AD2D9}">
          <dgm14:cNvPr xmlns:dgm14="http://schemas.microsoft.com/office/drawing/2010/diagram" id="0" name="" descr="Users"/>
        </a:ext>
      </dgm:extLst>
    </dgm:pt>
    <dgm:pt modelId="{5F3A606F-ADB7-496D-B884-F181A9645427}" type="pres">
      <dgm:prSet presAssocID="{05ABAC9D-D4BD-4D63-9CBF-F489F050717F}" presName="text" presStyleLbl="node1" presStyleIdx="2" presStyleCnt="3">
        <dgm:presLayoutVars>
          <dgm:bulletEnabled val="1"/>
        </dgm:presLayoutVars>
      </dgm:prSet>
      <dgm:spPr/>
    </dgm:pt>
  </dgm:ptLst>
  <dgm:cxnLst>
    <dgm:cxn modelId="{D8BC9B6B-A3CE-46EF-837E-7CAEC39B17E5}" srcId="{BE639D73-EDAA-4546-9C8C-912EBF6F172A}" destId="{1DF24853-7A11-455B-BB17-AB241CB519E5}" srcOrd="1" destOrd="0" parTransId="{E3E811BB-4DBD-470D-8F1B-F435909950AE}" sibTransId="{91998CAF-61AB-4772-9E3A-CE58DAC872E3}"/>
    <dgm:cxn modelId="{2651198E-6A73-41A4-820F-B46FB1917D1E}" type="presOf" srcId="{05ABAC9D-D4BD-4D63-9CBF-F489F050717F}" destId="{5F3A606F-ADB7-496D-B884-F181A9645427}" srcOrd="1" destOrd="0" presId="urn:microsoft.com/office/officeart/2005/8/layout/vList4"/>
    <dgm:cxn modelId="{FE626F9E-86E6-4D52-AECB-21AA65C2ECE3}" srcId="{BE639D73-EDAA-4546-9C8C-912EBF6F172A}" destId="{05ABAC9D-D4BD-4D63-9CBF-F489F050717F}" srcOrd="2" destOrd="0" parTransId="{E6E29696-7EA3-43CA-A643-697E5E5F17E5}" sibTransId="{F013C1FC-1E6A-4E37-89A9-286802572B6D}"/>
    <dgm:cxn modelId="{C643FBB9-7F42-4D7F-B6AE-2CA97CB30703}" type="presOf" srcId="{BE639D73-EDAA-4546-9C8C-912EBF6F172A}" destId="{36654CFE-07AB-4518-B5D9-296B39164FDE}" srcOrd="0" destOrd="0" presId="urn:microsoft.com/office/officeart/2005/8/layout/vList4"/>
    <dgm:cxn modelId="{F31AF1BB-7A84-4430-A33B-D98B71EFC10B}" srcId="{BE639D73-EDAA-4546-9C8C-912EBF6F172A}" destId="{23E43E71-D6FD-4665-88A9-19261F681DE6}" srcOrd="0" destOrd="0" parTransId="{21583ECB-DBAA-42FA-A427-C124760F4E99}" sibTransId="{298BB1A7-B0CD-4724-B568-89CF6DA8D3A3}"/>
    <dgm:cxn modelId="{C94A17BE-A4EF-48A8-B962-70A48C72045D}" type="presOf" srcId="{23E43E71-D6FD-4665-88A9-19261F681DE6}" destId="{7BB2B712-0C3D-451A-8683-606BFAAA0108}" srcOrd="1" destOrd="0" presId="urn:microsoft.com/office/officeart/2005/8/layout/vList4"/>
    <dgm:cxn modelId="{25F132C1-2E2D-4452-92D5-FB82A42BEF64}" type="presOf" srcId="{05ABAC9D-D4BD-4D63-9CBF-F489F050717F}" destId="{4B4D6596-D129-4192-AF64-15A924425C60}" srcOrd="0" destOrd="0" presId="urn:microsoft.com/office/officeart/2005/8/layout/vList4"/>
    <dgm:cxn modelId="{237A32D6-939D-4160-A32D-1813B8908CD6}" type="presOf" srcId="{23E43E71-D6FD-4665-88A9-19261F681DE6}" destId="{7FB5CA3D-3B57-4F1D-8001-F5DB13EB0054}" srcOrd="0" destOrd="0" presId="urn:microsoft.com/office/officeart/2005/8/layout/vList4"/>
    <dgm:cxn modelId="{A8DEE0D6-D198-4E0C-81D9-0693568D0E35}" type="presOf" srcId="{1DF24853-7A11-455B-BB17-AB241CB519E5}" destId="{6DAF0C78-33F2-4901-A1F7-6E2AC4C84CE0}" srcOrd="0" destOrd="0" presId="urn:microsoft.com/office/officeart/2005/8/layout/vList4"/>
    <dgm:cxn modelId="{A251BBFB-BC8F-4ECE-9917-74DBC5E2C43E}" type="presOf" srcId="{1DF24853-7A11-455B-BB17-AB241CB519E5}" destId="{32371F82-5B0E-40B6-B36A-E7695D320822}" srcOrd="1" destOrd="0" presId="urn:microsoft.com/office/officeart/2005/8/layout/vList4"/>
    <dgm:cxn modelId="{C94DCE46-B54F-4D6A-B4F9-9EC8DF6282F1}" type="presParOf" srcId="{36654CFE-07AB-4518-B5D9-296B39164FDE}" destId="{82135373-4FC4-4C2B-B5EA-500B791C9E7F}" srcOrd="0" destOrd="0" presId="urn:microsoft.com/office/officeart/2005/8/layout/vList4"/>
    <dgm:cxn modelId="{27590876-4FE1-48D7-AE99-5FF1FAEEE65E}" type="presParOf" srcId="{82135373-4FC4-4C2B-B5EA-500B791C9E7F}" destId="{7FB5CA3D-3B57-4F1D-8001-F5DB13EB0054}" srcOrd="0" destOrd="0" presId="urn:microsoft.com/office/officeart/2005/8/layout/vList4"/>
    <dgm:cxn modelId="{43DBFAAD-20DF-46C6-AECC-A45301AA0BB3}" type="presParOf" srcId="{82135373-4FC4-4C2B-B5EA-500B791C9E7F}" destId="{F802BA59-F66E-41A0-97AF-70827CF7D57B}" srcOrd="1" destOrd="0" presId="urn:microsoft.com/office/officeart/2005/8/layout/vList4"/>
    <dgm:cxn modelId="{A7A18085-802A-4521-AA81-4E9165CFDDE7}" type="presParOf" srcId="{82135373-4FC4-4C2B-B5EA-500B791C9E7F}" destId="{7BB2B712-0C3D-451A-8683-606BFAAA0108}" srcOrd="2" destOrd="0" presId="urn:microsoft.com/office/officeart/2005/8/layout/vList4"/>
    <dgm:cxn modelId="{4A0C2E50-456C-4827-8826-34A1578B0C1E}" type="presParOf" srcId="{36654CFE-07AB-4518-B5D9-296B39164FDE}" destId="{DACAB2DB-DF79-4BE2-828B-A9388EC1F687}" srcOrd="1" destOrd="0" presId="urn:microsoft.com/office/officeart/2005/8/layout/vList4"/>
    <dgm:cxn modelId="{17B17556-A233-4DF2-BB11-93F22C31CEDB}" type="presParOf" srcId="{36654CFE-07AB-4518-B5D9-296B39164FDE}" destId="{410AC66E-795A-4F5C-9D75-FB656285F8A1}" srcOrd="2" destOrd="0" presId="urn:microsoft.com/office/officeart/2005/8/layout/vList4"/>
    <dgm:cxn modelId="{937B2E43-67CB-4D2C-96DA-9B37E301F369}" type="presParOf" srcId="{410AC66E-795A-4F5C-9D75-FB656285F8A1}" destId="{6DAF0C78-33F2-4901-A1F7-6E2AC4C84CE0}" srcOrd="0" destOrd="0" presId="urn:microsoft.com/office/officeart/2005/8/layout/vList4"/>
    <dgm:cxn modelId="{263FE634-A020-4D71-8CDE-5EC01416A8CC}" type="presParOf" srcId="{410AC66E-795A-4F5C-9D75-FB656285F8A1}" destId="{B6C3F92E-64AE-4145-9393-0E603DF9490C}" srcOrd="1" destOrd="0" presId="urn:microsoft.com/office/officeart/2005/8/layout/vList4"/>
    <dgm:cxn modelId="{8447FF53-851B-44FF-9AAA-3FAC6047E963}" type="presParOf" srcId="{410AC66E-795A-4F5C-9D75-FB656285F8A1}" destId="{32371F82-5B0E-40B6-B36A-E7695D320822}" srcOrd="2" destOrd="0" presId="urn:microsoft.com/office/officeart/2005/8/layout/vList4"/>
    <dgm:cxn modelId="{B18E7CD8-3C17-4546-B3AE-409DF5C663DE}" type="presParOf" srcId="{36654CFE-07AB-4518-B5D9-296B39164FDE}" destId="{0F20C38D-5840-4BA2-B98C-F6E833A73CD9}" srcOrd="3" destOrd="0" presId="urn:microsoft.com/office/officeart/2005/8/layout/vList4"/>
    <dgm:cxn modelId="{61CC5383-0DF7-4AD1-A6D4-245F05C7768D}" type="presParOf" srcId="{36654CFE-07AB-4518-B5D9-296B39164FDE}" destId="{44AA7C2B-F370-4C74-B04C-1092C036294B}" srcOrd="4" destOrd="0" presId="urn:microsoft.com/office/officeart/2005/8/layout/vList4"/>
    <dgm:cxn modelId="{288029BD-ECD5-45D1-97A4-8F2098D0B87F}" type="presParOf" srcId="{44AA7C2B-F370-4C74-B04C-1092C036294B}" destId="{4B4D6596-D129-4192-AF64-15A924425C60}" srcOrd="0" destOrd="0" presId="urn:microsoft.com/office/officeart/2005/8/layout/vList4"/>
    <dgm:cxn modelId="{22B07242-6FE1-405E-8DA3-D11D7B4E66C4}" type="presParOf" srcId="{44AA7C2B-F370-4C74-B04C-1092C036294B}" destId="{B4C43400-A057-4760-A73B-A02FD9C556DE}" srcOrd="1" destOrd="0" presId="urn:microsoft.com/office/officeart/2005/8/layout/vList4"/>
    <dgm:cxn modelId="{8C460A8B-14AB-47D6-B465-91C71007BE99}" type="presParOf" srcId="{44AA7C2B-F370-4C74-B04C-1092C036294B}" destId="{5F3A606F-ADB7-496D-B884-F181A9645427}" srcOrd="2" destOrd="0" presId="urn:microsoft.com/office/officeart/2005/8/layout/vList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B5CA3D-3B57-4F1D-8001-F5DB13EB0054}">
      <dsp:nvSpPr>
        <dsp:cNvPr id="0" name=""/>
        <dsp:cNvSpPr/>
      </dsp:nvSpPr>
      <dsp:spPr>
        <a:xfrm>
          <a:off x="0" y="0"/>
          <a:ext cx="2776441" cy="466972"/>
        </a:xfrm>
        <a:prstGeom prst="roundRect">
          <a:avLst>
            <a:gd name="adj" fmla="val 10000"/>
          </a:avLst>
        </a:prstGeom>
        <a:solidFill>
          <a:schemeClr val="lt1">
            <a:hueOff val="0"/>
            <a:satOff val="0"/>
            <a:lumOff val="0"/>
            <a:alphaOff val="0"/>
          </a:schemeClr>
        </a:solidFill>
        <a:ln w="1905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Examples/existing code</a:t>
          </a:r>
          <a:endParaRPr lang="en-GB" sz="1500" kern="1200"/>
        </a:p>
      </dsp:txBody>
      <dsp:txXfrm>
        <a:off x="601985" y="0"/>
        <a:ext cx="2174455" cy="466972"/>
      </dsp:txXfrm>
    </dsp:sp>
    <dsp:sp modelId="{F802BA59-F66E-41A0-97AF-70827CF7D57B}">
      <dsp:nvSpPr>
        <dsp:cNvPr id="0" name=""/>
        <dsp:cNvSpPr/>
      </dsp:nvSpPr>
      <dsp:spPr>
        <a:xfrm>
          <a:off x="127122" y="83320"/>
          <a:ext cx="394437" cy="300330"/>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10000" b="-10000"/>
          </a:stretch>
        </a:blipFill>
        <a:ln w="25400" cap="flat" cmpd="sng" algn="ctr">
          <a:noFill/>
          <a:prstDash val="solid"/>
        </a:ln>
        <a:effectLst/>
      </dsp:spPr>
      <dsp:style>
        <a:lnRef idx="2">
          <a:scrgbClr r="0" g="0" b="0"/>
        </a:lnRef>
        <a:fillRef idx="1">
          <a:scrgbClr r="0" g="0" b="0"/>
        </a:fillRef>
        <a:effectRef idx="0">
          <a:scrgbClr r="0" g="0" b="0"/>
        </a:effectRef>
        <a:fontRef idx="minor"/>
      </dsp:style>
    </dsp:sp>
    <dsp:sp modelId="{6DAF0C78-33F2-4901-A1F7-6E2AC4C84CE0}">
      <dsp:nvSpPr>
        <dsp:cNvPr id="0" name=""/>
        <dsp:cNvSpPr/>
      </dsp:nvSpPr>
      <dsp:spPr>
        <a:xfrm>
          <a:off x="0" y="513669"/>
          <a:ext cx="2776441" cy="466972"/>
        </a:xfrm>
        <a:prstGeom prst="roundRect">
          <a:avLst>
            <a:gd name="adj" fmla="val 10000"/>
          </a:avLst>
        </a:prstGeom>
        <a:solidFill>
          <a:schemeClr val="lt1">
            <a:hueOff val="0"/>
            <a:satOff val="0"/>
            <a:lumOff val="0"/>
            <a:alphaOff val="0"/>
          </a:schemeClr>
        </a:solidFill>
        <a:ln w="1905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Light-weight and agile</a:t>
          </a:r>
          <a:endParaRPr lang="en-GB" sz="1500" kern="1200" dirty="0"/>
        </a:p>
      </dsp:txBody>
      <dsp:txXfrm>
        <a:off x="601985" y="513669"/>
        <a:ext cx="2174455" cy="466972"/>
      </dsp:txXfrm>
    </dsp:sp>
    <dsp:sp modelId="{B6C3F92E-64AE-4145-9393-0E603DF9490C}">
      <dsp:nvSpPr>
        <dsp:cNvPr id="0" name=""/>
        <dsp:cNvSpPr/>
      </dsp:nvSpPr>
      <dsp:spPr>
        <a:xfrm>
          <a:off x="127122" y="596990"/>
          <a:ext cx="394437" cy="300330"/>
        </a:xfrm>
        <a:prstGeom prst="roundRect">
          <a:avLst>
            <a:gd name="adj" fmla="val 10000"/>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t="-10000" b="-10000"/>
          </a:stretch>
        </a:blipFill>
        <a:ln w="25400" cap="flat" cmpd="sng" algn="ctr">
          <a:noFill/>
          <a:prstDash val="solid"/>
        </a:ln>
        <a:effectLst/>
      </dsp:spPr>
      <dsp:style>
        <a:lnRef idx="2">
          <a:scrgbClr r="0" g="0" b="0"/>
        </a:lnRef>
        <a:fillRef idx="1">
          <a:scrgbClr r="0" g="0" b="0"/>
        </a:fillRef>
        <a:effectRef idx="0">
          <a:scrgbClr r="0" g="0" b="0"/>
        </a:effectRef>
        <a:fontRef idx="minor"/>
      </dsp:style>
    </dsp:sp>
    <dsp:sp modelId="{4B4D6596-D129-4192-AF64-15A924425C60}">
      <dsp:nvSpPr>
        <dsp:cNvPr id="0" name=""/>
        <dsp:cNvSpPr/>
      </dsp:nvSpPr>
      <dsp:spPr>
        <a:xfrm>
          <a:off x="0" y="1027338"/>
          <a:ext cx="2776441" cy="466972"/>
        </a:xfrm>
        <a:prstGeom prst="roundRect">
          <a:avLst>
            <a:gd name="adj" fmla="val 10000"/>
          </a:avLst>
        </a:prstGeom>
        <a:solidFill>
          <a:schemeClr val="lt1">
            <a:hueOff val="0"/>
            <a:satOff val="0"/>
            <a:lumOff val="0"/>
            <a:alphaOff val="0"/>
          </a:schemeClr>
        </a:solidFill>
        <a:ln w="1905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a:t>“Client-facing” apps</a:t>
          </a:r>
        </a:p>
      </dsp:txBody>
      <dsp:txXfrm>
        <a:off x="601985" y="1027338"/>
        <a:ext cx="2174455" cy="466972"/>
      </dsp:txXfrm>
    </dsp:sp>
    <dsp:sp modelId="{B4C43400-A057-4760-A73B-A02FD9C556DE}">
      <dsp:nvSpPr>
        <dsp:cNvPr id="0" name=""/>
        <dsp:cNvSpPr/>
      </dsp:nvSpPr>
      <dsp:spPr>
        <a:xfrm>
          <a:off x="127122" y="1110659"/>
          <a:ext cx="394437" cy="300330"/>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10000" b="-10000"/>
          </a:stretch>
        </a:blipFill>
        <a:ln w="254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latin typeface="SwissReSans"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B7C786-A259-4FDD-A4C0-BD83D19C2427}" type="datetimeFigureOut">
              <a:rPr lang="en-GB" smtClean="0">
                <a:latin typeface="SwissReSans" pitchFamily="34" charset="0"/>
              </a:rPr>
              <a:pPr/>
              <a:t>25/12/2020</a:t>
            </a:fld>
            <a:endParaRPr lang="en-GB" dirty="0">
              <a:latin typeface="SwissReSans"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latin typeface="SwissReSans" pitchFamily="34"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FADD15C-2E90-415F-B376-5831ACCDAAD0}" type="slidenum">
              <a:rPr lang="en-GB" smtClean="0">
                <a:latin typeface="SwissReSans" pitchFamily="34" charset="0"/>
              </a:rPr>
              <a:pPr/>
              <a:t>‹#›</a:t>
            </a:fld>
            <a:endParaRPr lang="en-GB" dirty="0">
              <a:latin typeface="SwissReSans" pitchFamily="34" charset="0"/>
            </a:endParaRPr>
          </a:p>
        </p:txBody>
      </p:sp>
    </p:spTree>
    <p:extLst>
      <p:ext uri="{BB962C8B-B14F-4D97-AF65-F5344CB8AC3E}">
        <p14:creationId xmlns:p14="http://schemas.microsoft.com/office/powerpoint/2010/main" val="283796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wissReSans" pitchFamily="34" charset="0"/>
              </a:defRPr>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wissReSans" pitchFamily="34" charset="0"/>
              </a:defRPr>
            </a:lvl1pPr>
          </a:lstStyle>
          <a:p>
            <a:fld id="{3A1CEC75-F9BB-42F0-8E1C-193797F4D4D6}" type="datetimeFigureOut">
              <a:rPr lang="de-DE" smtClean="0"/>
              <a:pPr/>
              <a:t>25.12.2020</a:t>
            </a:fld>
            <a:endParaRPr lang="en-GB"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SwissReSans" pitchFamily="34" charset="0"/>
              </a:defRPr>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SwissReSans" pitchFamily="34" charset="0"/>
              </a:defRPr>
            </a:lvl1pPr>
          </a:lstStyle>
          <a:p>
            <a:fld id="{CF8ED666-4372-485F-9851-ED435EF4ACCF}" type="slidenum">
              <a:rPr lang="en-GB" smtClean="0"/>
              <a:pPr/>
              <a:t>‹#›</a:t>
            </a:fld>
            <a:endParaRPr lang="en-GB" dirty="0"/>
          </a:p>
        </p:txBody>
      </p:sp>
    </p:spTree>
    <p:extLst>
      <p:ext uri="{BB962C8B-B14F-4D97-AF65-F5344CB8AC3E}">
        <p14:creationId xmlns:p14="http://schemas.microsoft.com/office/powerpoint/2010/main" val="3379760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wissReSans" pitchFamily="34" charset="0"/>
        <a:ea typeface="+mn-ea"/>
        <a:cs typeface="+mn-cs"/>
      </a:defRPr>
    </a:lvl1pPr>
    <a:lvl2pPr marL="349250" indent="0" algn="l" defTabSz="914400" rtl="0" eaLnBrk="1" latinLnBrk="0" hangingPunct="1">
      <a:defRPr sz="1200" kern="1200">
        <a:solidFill>
          <a:schemeClr val="tx1"/>
        </a:solidFill>
        <a:latin typeface="SwissReSans" pitchFamily="34" charset="0"/>
        <a:ea typeface="+mn-ea"/>
        <a:cs typeface="+mn-cs"/>
      </a:defRPr>
    </a:lvl2pPr>
    <a:lvl3pPr marL="717550" indent="0" algn="l" defTabSz="914400" rtl="0" eaLnBrk="1" latinLnBrk="0" hangingPunct="1">
      <a:defRPr sz="1200" kern="1200">
        <a:solidFill>
          <a:schemeClr val="tx1"/>
        </a:solidFill>
        <a:latin typeface="SwissReSans" pitchFamily="34" charset="0"/>
        <a:ea typeface="+mn-ea"/>
        <a:cs typeface="+mn-cs"/>
      </a:defRPr>
    </a:lvl3pPr>
    <a:lvl4pPr marL="1066800" indent="0" algn="l" defTabSz="914400" rtl="0" eaLnBrk="1" latinLnBrk="0" hangingPunct="1">
      <a:defRPr sz="1200" kern="1200">
        <a:solidFill>
          <a:schemeClr val="tx1"/>
        </a:solidFill>
        <a:latin typeface="SwissReSans" pitchFamily="34" charset="0"/>
        <a:ea typeface="+mn-ea"/>
        <a:cs typeface="+mn-cs"/>
      </a:defRPr>
    </a:lvl4pPr>
    <a:lvl5pPr marL="1435100" indent="0" algn="l" defTabSz="914400" rtl="0" eaLnBrk="1" latinLnBrk="0" hangingPunct="1">
      <a:defRPr sz="1200" kern="1200">
        <a:solidFill>
          <a:schemeClr val="tx1"/>
        </a:solidFill>
        <a:latin typeface="SwissReSan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1">
                <a:latin typeface="Lucida Console" panose="020B0609040504020204" pitchFamily="49" charset="0"/>
              </a:rPr>
              <a:t>import dash</a:t>
            </a:r>
          </a:p>
          <a:p>
            <a:r>
              <a:rPr lang="en-GB" noProof="1">
                <a:latin typeface="Lucida Console" panose="020B0609040504020204" pitchFamily="49" charset="0"/>
              </a:rPr>
              <a:t>import dash_core_components as dcc</a:t>
            </a:r>
          </a:p>
          <a:p>
            <a:r>
              <a:rPr lang="en-GB" noProof="1">
                <a:latin typeface="Lucida Console" panose="020B0609040504020204" pitchFamily="49" charset="0"/>
              </a:rPr>
              <a:t>import dash_html_components as html</a:t>
            </a:r>
          </a:p>
          <a:p>
            <a:r>
              <a:rPr lang="en-GB" noProof="1">
                <a:latin typeface="Lucida Console" panose="020B0609040504020204" pitchFamily="49" charset="0"/>
              </a:rPr>
              <a:t>from dash.dependencies import Input, Output, State</a:t>
            </a:r>
          </a:p>
          <a:p>
            <a:r>
              <a:rPr lang="en-GB" noProof="1">
                <a:latin typeface="Lucida Console" panose="020B0609040504020204" pitchFamily="49" charset="0"/>
              </a:rPr>
              <a:t>app = dash.Dash()</a:t>
            </a:r>
          </a:p>
          <a:p>
            <a:r>
              <a:rPr lang="en-GB" noProof="1">
                <a:latin typeface="Lucida Console" panose="020B0609040504020204" pitchFamily="49" charset="0"/>
              </a:rPr>
              <a:t>app.layout = html.Div([</a:t>
            </a:r>
          </a:p>
          <a:p>
            <a:r>
              <a:rPr lang="en-GB" noProof="1">
                <a:latin typeface="Lucida Console" panose="020B0609040504020204" pitchFamily="49" charset="0"/>
              </a:rPr>
              <a:t>    html.H5("Change the text to see callbacks in action!"),</a:t>
            </a:r>
          </a:p>
          <a:p>
            <a:r>
              <a:rPr lang="en-GB" noProof="1">
                <a:latin typeface="Lucida Console" panose="020B0609040504020204" pitchFamily="49" charset="0"/>
              </a:rPr>
              <a:t>    html.Div(["Input: ", dcc.Input(id='my-input', value='AACoE', type='text')]),</a:t>
            </a:r>
          </a:p>
          <a:p>
            <a:r>
              <a:rPr lang="en-GB" noProof="1">
                <a:latin typeface="Lucida Console" panose="020B0609040504020204" pitchFamily="49" charset="0"/>
              </a:rPr>
              <a:t>    html.Div(["Input: ", dcc.Input(id='my-input2', value='Cool', type='text')]),</a:t>
            </a:r>
          </a:p>
          <a:p>
            <a:r>
              <a:rPr lang="en-GB" noProof="1">
                <a:latin typeface="Lucida Console" panose="020B0609040504020204" pitchFamily="49" charset="0"/>
              </a:rPr>
              <a:t>    html.Br(), html.Div(id='my-output'),</a:t>
            </a:r>
          </a:p>
          <a:p>
            <a:r>
              <a:rPr lang="en-GB" noProof="1">
                <a:latin typeface="Lucida Console" panose="020B0609040504020204" pitchFamily="49" charset="0"/>
              </a:rPr>
              <a:t>])</a:t>
            </a:r>
          </a:p>
          <a:p>
            <a:r>
              <a:rPr lang="en-GB" noProof="1">
                <a:latin typeface="Lucida Console" panose="020B0609040504020204" pitchFamily="49" charset="0"/>
              </a:rPr>
              <a:t>@app.callback(</a:t>
            </a:r>
          </a:p>
          <a:p>
            <a:r>
              <a:rPr lang="en-GB" noProof="1">
                <a:latin typeface="Lucida Console" panose="020B0609040504020204" pitchFamily="49" charset="0"/>
              </a:rPr>
              <a:t>    Output(component_id='my-output', component_property='children'),</a:t>
            </a:r>
          </a:p>
          <a:p>
            <a:r>
              <a:rPr lang="en-GB" noProof="1">
                <a:latin typeface="Lucida Console" panose="020B0609040504020204" pitchFamily="49" charset="0"/>
              </a:rPr>
              <a:t>    Input(component_id='my-input', component_property='value'),</a:t>
            </a:r>
          </a:p>
          <a:p>
            <a:r>
              <a:rPr lang="en-GB" noProof="1">
                <a:latin typeface="Lucida Console" panose="020B0609040504020204" pitchFamily="49" charset="0"/>
              </a:rPr>
              <a:t>    State(component_id='my-input2', component_property='value'),</a:t>
            </a:r>
          </a:p>
          <a:p>
            <a:r>
              <a:rPr lang="en-GB" noProof="1">
                <a:latin typeface="Lucida Console" panose="020B0609040504020204" pitchFamily="49" charset="0"/>
              </a:rPr>
              <a:t>)</a:t>
            </a:r>
          </a:p>
          <a:p>
            <a:r>
              <a:rPr lang="en-GB" noProof="1">
                <a:latin typeface="Lucida Console" panose="020B0609040504020204" pitchFamily="49" charset="0"/>
              </a:rPr>
              <a:t>def update_output_div(input_value, input_value2):</a:t>
            </a:r>
          </a:p>
          <a:p>
            <a:r>
              <a:rPr lang="en-GB" noProof="1">
                <a:latin typeface="Lucida Console" panose="020B0609040504020204" pitchFamily="49" charset="0"/>
              </a:rPr>
              <a:t>    return f'Output: {input_value.strip()} is {input_value2.strip()}'</a:t>
            </a:r>
          </a:p>
          <a:p>
            <a:endParaRPr lang="en-GB" noProof="1">
              <a:latin typeface="Lucida Console" panose="020B0609040504020204" pitchFamily="49" charset="0"/>
            </a:endParaRPr>
          </a:p>
          <a:p>
            <a:r>
              <a:rPr lang="en-GB" noProof="1">
                <a:latin typeface="Lucida Console" panose="020B0609040504020204" pitchFamily="49" charset="0"/>
              </a:rPr>
              <a:t>if __name__ == '__main__':</a:t>
            </a:r>
          </a:p>
          <a:p>
            <a:r>
              <a:rPr lang="en-GB" noProof="1">
                <a:latin typeface="Lucida Console" panose="020B0609040504020204" pitchFamily="49" charset="0"/>
              </a:rPr>
              <a:t>    app.run_server()</a:t>
            </a:r>
          </a:p>
          <a:p>
            <a:endParaRPr lang="en-GB" noProof="1">
              <a:latin typeface="Lucida Console" panose="020B0609040504020204" pitchFamily="49" charset="0"/>
            </a:endParaRPr>
          </a:p>
        </p:txBody>
      </p:sp>
      <p:sp>
        <p:nvSpPr>
          <p:cNvPr id="4" name="Slide Number Placeholder 3"/>
          <p:cNvSpPr>
            <a:spLocks noGrp="1"/>
          </p:cNvSpPr>
          <p:nvPr>
            <p:ph type="sldNum" sz="quarter" idx="5"/>
          </p:nvPr>
        </p:nvSpPr>
        <p:spPr/>
        <p:txBody>
          <a:bodyPr/>
          <a:lstStyle/>
          <a:p>
            <a:fld id="{CF8ED666-4372-485F-9851-ED435EF4ACCF}" type="slidenum">
              <a:rPr lang="en-GB" smtClean="0"/>
              <a:pPr/>
              <a:t>12</a:t>
            </a:fld>
            <a:endParaRPr lang="en-GB" dirty="0"/>
          </a:p>
        </p:txBody>
      </p:sp>
    </p:spTree>
    <p:extLst>
      <p:ext uri="{BB962C8B-B14F-4D97-AF65-F5344CB8AC3E}">
        <p14:creationId xmlns:p14="http://schemas.microsoft.com/office/powerpoint/2010/main" val="897768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1">
              <a:latin typeface="Lucida Console" panose="020B0609040504020204" pitchFamily="49" charset="0"/>
            </a:endParaRPr>
          </a:p>
        </p:txBody>
      </p:sp>
      <p:sp>
        <p:nvSpPr>
          <p:cNvPr id="4" name="Slide Number Placeholder 3"/>
          <p:cNvSpPr>
            <a:spLocks noGrp="1"/>
          </p:cNvSpPr>
          <p:nvPr>
            <p:ph type="sldNum" sz="quarter" idx="5"/>
          </p:nvPr>
        </p:nvSpPr>
        <p:spPr/>
        <p:txBody>
          <a:bodyPr/>
          <a:lstStyle/>
          <a:p>
            <a:fld id="{CF8ED666-4372-485F-9851-ED435EF4ACCF}" type="slidenum">
              <a:rPr lang="en-GB" smtClean="0"/>
              <a:pPr/>
              <a:t>13</a:t>
            </a:fld>
            <a:endParaRPr lang="en-GB" dirty="0"/>
          </a:p>
        </p:txBody>
      </p:sp>
    </p:spTree>
    <p:extLst>
      <p:ext uri="{BB962C8B-B14F-4D97-AF65-F5344CB8AC3E}">
        <p14:creationId xmlns:p14="http://schemas.microsoft.com/office/powerpoint/2010/main" val="1353310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F8ED666-4372-485F-9851-ED435EF4ACCF}" type="slidenum">
              <a:rPr lang="en-GB" smtClean="0"/>
              <a:pPr/>
              <a:t>17</a:t>
            </a:fld>
            <a:endParaRPr lang="en-GB" dirty="0"/>
          </a:p>
        </p:txBody>
      </p:sp>
    </p:spTree>
    <p:extLst>
      <p:ext uri="{BB962C8B-B14F-4D97-AF65-F5344CB8AC3E}">
        <p14:creationId xmlns:p14="http://schemas.microsoft.com/office/powerpoint/2010/main" val="1476357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F8ED666-4372-485F-9851-ED435EF4ACCF}" type="slidenum">
              <a:rPr lang="en-GB" smtClean="0"/>
              <a:pPr/>
              <a:t>19</a:t>
            </a:fld>
            <a:endParaRPr lang="en-GB" dirty="0"/>
          </a:p>
        </p:txBody>
      </p:sp>
    </p:spTree>
    <p:extLst>
      <p:ext uri="{BB962C8B-B14F-4D97-AF65-F5344CB8AC3E}">
        <p14:creationId xmlns:p14="http://schemas.microsoft.com/office/powerpoint/2010/main" val="4045552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F8ED666-4372-485F-9851-ED435EF4ACCF}" type="slidenum">
              <a:rPr lang="en-GB" smtClean="0"/>
              <a:pPr/>
              <a:t>20</a:t>
            </a:fld>
            <a:endParaRPr lang="en-GB" dirty="0"/>
          </a:p>
        </p:txBody>
      </p:sp>
    </p:spTree>
    <p:extLst>
      <p:ext uri="{BB962C8B-B14F-4D97-AF65-F5344CB8AC3E}">
        <p14:creationId xmlns:p14="http://schemas.microsoft.com/office/powerpoint/2010/main" val="17051536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hemeOverride" Target="../theme/themeOverride1.xml"/><Relationship Id="rId5" Type="http://schemas.openxmlformats.org/officeDocument/2006/relationships/image" Target="../media/image2.png"/><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34.xml"/><Relationship Id="rId7" Type="http://schemas.openxmlformats.org/officeDocument/2006/relationships/image" Target="../media/image3.png"/><Relationship Id="rId2" Type="http://schemas.openxmlformats.org/officeDocument/2006/relationships/tags" Target="../tags/tag33.xml"/><Relationship Id="rId1" Type="http://schemas.openxmlformats.org/officeDocument/2006/relationships/themeOverride" Target="../theme/themeOverride10.xml"/><Relationship Id="rId6" Type="http://schemas.openxmlformats.org/officeDocument/2006/relationships/slideMaster" Target="../slideMasters/slideMaster1.xml"/><Relationship Id="rId5" Type="http://schemas.openxmlformats.org/officeDocument/2006/relationships/tags" Target="../tags/tag36.xml"/><Relationship Id="rId4" Type="http://schemas.openxmlformats.org/officeDocument/2006/relationships/tags" Target="../tags/tag35.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themeOverride" Target="../theme/themeOverride1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8.xml"/><Relationship Id="rId1" Type="http://schemas.openxmlformats.org/officeDocument/2006/relationships/themeOverride" Target="../theme/themeOverride12.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9.xml"/><Relationship Id="rId1" Type="http://schemas.openxmlformats.org/officeDocument/2006/relationships/themeOverride" Target="../theme/themeOverride13.xml"/></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0.xml"/><Relationship Id="rId1" Type="http://schemas.openxmlformats.org/officeDocument/2006/relationships/themeOverride" Target="../theme/themeOverride14.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1.xml"/><Relationship Id="rId1" Type="http://schemas.openxmlformats.org/officeDocument/2006/relationships/themeOverride" Target="../theme/themeOverride15.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2.xml"/><Relationship Id="rId1" Type="http://schemas.openxmlformats.org/officeDocument/2006/relationships/themeOverride" Target="../theme/themeOverride16.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3.xml"/><Relationship Id="rId1" Type="http://schemas.openxmlformats.org/officeDocument/2006/relationships/themeOverride" Target="../theme/themeOverride17.xml"/></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hemeOverride" Target="../theme/themeOverride18.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hemeOverride" Target="../theme/themeOverride19.xml"/><Relationship Id="rId6" Type="http://schemas.openxmlformats.org/officeDocument/2006/relationships/image" Target="../media/image3.png"/><Relationship Id="rId5" Type="http://schemas.openxmlformats.org/officeDocument/2006/relationships/slideMaster" Target="../slideMasters/slideMaster1.xml"/><Relationship Id="rId4" Type="http://schemas.openxmlformats.org/officeDocument/2006/relationships/tags" Target="../tags/tag47.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hemeOverride" Target="../theme/themeOverride2.xml"/><Relationship Id="rId6" Type="http://schemas.openxmlformats.org/officeDocument/2006/relationships/image" Target="../media/image2.png"/><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hemeOverride" Target="../theme/themeOverride20.xml"/><Relationship Id="rId6" Type="http://schemas.openxmlformats.org/officeDocument/2006/relationships/image" Target="../media/image3.png"/><Relationship Id="rId5" Type="http://schemas.openxmlformats.org/officeDocument/2006/relationships/slideMaster" Target="../slideMasters/slideMaster1.xml"/><Relationship Id="rId4" Type="http://schemas.openxmlformats.org/officeDocument/2006/relationships/tags" Target="../tags/tag50.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hemeOverride" Target="../theme/themeOverride21.xml"/><Relationship Id="rId6" Type="http://schemas.openxmlformats.org/officeDocument/2006/relationships/image" Target="../media/image3.png"/><Relationship Id="rId5" Type="http://schemas.openxmlformats.org/officeDocument/2006/relationships/slideMaster" Target="../slideMasters/slideMaster1.xml"/><Relationship Id="rId4" Type="http://schemas.openxmlformats.org/officeDocument/2006/relationships/tags" Target="../tags/tag53.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themeOverride" Target="../theme/themeOverride22.xml"/><Relationship Id="rId5" Type="http://schemas.openxmlformats.org/officeDocument/2006/relationships/image" Target="../media/image3.png"/><Relationship Id="rId4"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57.xml"/><Relationship Id="rId7" Type="http://schemas.openxmlformats.org/officeDocument/2006/relationships/image" Target="../media/image3.png"/><Relationship Id="rId2" Type="http://schemas.openxmlformats.org/officeDocument/2006/relationships/tags" Target="../tags/tag56.xml"/><Relationship Id="rId1" Type="http://schemas.openxmlformats.org/officeDocument/2006/relationships/themeOverride" Target="../theme/themeOverride23.xml"/><Relationship Id="rId6" Type="http://schemas.openxmlformats.org/officeDocument/2006/relationships/slideMaster" Target="../slideMasters/slideMaster1.xml"/><Relationship Id="rId5" Type="http://schemas.openxmlformats.org/officeDocument/2006/relationships/tags" Target="../tags/tag59.xml"/><Relationship Id="rId4" Type="http://schemas.openxmlformats.org/officeDocument/2006/relationships/tags" Target="../tags/tag58.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0.xml"/><Relationship Id="rId1" Type="http://schemas.openxmlformats.org/officeDocument/2006/relationships/themeOverride" Target="../theme/themeOverride24.xml"/></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1.xml"/><Relationship Id="rId1" Type="http://schemas.openxmlformats.org/officeDocument/2006/relationships/themeOverride" Target="../theme/themeOverride25.xml"/></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2.xml"/><Relationship Id="rId1" Type="http://schemas.openxmlformats.org/officeDocument/2006/relationships/themeOverride" Target="../theme/themeOverride26.xml"/></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3.xml"/><Relationship Id="rId1" Type="http://schemas.openxmlformats.org/officeDocument/2006/relationships/themeOverride" Target="../theme/themeOverride27.xml"/></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4.xml"/><Relationship Id="rId1" Type="http://schemas.openxmlformats.org/officeDocument/2006/relationships/themeOverride" Target="../theme/themeOverride28.xml"/></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5.xml"/><Relationship Id="rId1" Type="http://schemas.openxmlformats.org/officeDocument/2006/relationships/themeOverride" Target="../theme/themeOverride29.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hemeOverride" Target="../theme/themeOverride3.xml"/><Relationship Id="rId6" Type="http://schemas.openxmlformats.org/officeDocument/2006/relationships/image" Target="../media/image2.png"/><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6.xml"/><Relationship Id="rId1" Type="http://schemas.openxmlformats.org/officeDocument/2006/relationships/themeOverride" Target="../theme/themeOverride30.xml"/></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7.xml"/><Relationship Id="rId1" Type="http://schemas.openxmlformats.org/officeDocument/2006/relationships/themeOverride" Target="../theme/themeOverride31.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themeOverride" Target="../theme/themeOverride32.xml"/><Relationship Id="rId6" Type="http://schemas.openxmlformats.org/officeDocument/2006/relationships/image" Target="../media/image3.png"/><Relationship Id="rId5" Type="http://schemas.openxmlformats.org/officeDocument/2006/relationships/slideMaster" Target="../slideMasters/slideMaster1.xml"/><Relationship Id="rId4" Type="http://schemas.openxmlformats.org/officeDocument/2006/relationships/tags" Target="../tags/tag70.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themeOverride" Target="../theme/themeOverride33.xml"/><Relationship Id="rId6" Type="http://schemas.openxmlformats.org/officeDocument/2006/relationships/image" Target="../media/image3.png"/><Relationship Id="rId5" Type="http://schemas.openxmlformats.org/officeDocument/2006/relationships/slideMaster" Target="../slideMasters/slideMaster1.xml"/><Relationship Id="rId4" Type="http://schemas.openxmlformats.org/officeDocument/2006/relationships/tags" Target="../tags/tag73.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hemeOverride" Target="../theme/themeOverride34.xml"/><Relationship Id="rId6" Type="http://schemas.openxmlformats.org/officeDocument/2006/relationships/image" Target="../media/image3.png"/><Relationship Id="rId5" Type="http://schemas.openxmlformats.org/officeDocument/2006/relationships/slideMaster" Target="../slideMasters/slideMaster1.xml"/><Relationship Id="rId4" Type="http://schemas.openxmlformats.org/officeDocument/2006/relationships/tags" Target="../tags/tag76.xml"/></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themeOverride" Target="../theme/themeOverride35.xml"/><Relationship Id="rId6" Type="http://schemas.openxmlformats.org/officeDocument/2006/relationships/image" Target="../media/image3.png"/><Relationship Id="rId5" Type="http://schemas.openxmlformats.org/officeDocument/2006/relationships/slideMaster" Target="../slideMasters/slideMaster1.xml"/><Relationship Id="rId4" Type="http://schemas.openxmlformats.org/officeDocument/2006/relationships/tags" Target="../tags/tag79.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themeOverride" Target="../theme/themeOverride36.xml"/><Relationship Id="rId5" Type="http://schemas.openxmlformats.org/officeDocument/2006/relationships/image" Target="../media/image3.png"/><Relationship Id="rId4"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themeOverride" Target="../theme/themeOverride37.xml"/><Relationship Id="rId5" Type="http://schemas.openxmlformats.org/officeDocument/2006/relationships/image" Target="../media/image3.png"/><Relationship Id="rId4"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4.xml"/><Relationship Id="rId1" Type="http://schemas.openxmlformats.org/officeDocument/2006/relationships/themeOverride" Target="../theme/themeOverride38.xml"/><Relationship Id="rId4"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5.xml"/><Relationship Id="rId1" Type="http://schemas.openxmlformats.org/officeDocument/2006/relationships/themeOverride" Target="../theme/themeOverride39.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hemeOverride" Target="../theme/themeOverride4.xml"/><Relationship Id="rId5" Type="http://schemas.openxmlformats.org/officeDocument/2006/relationships/image" Target="../media/image2.png"/><Relationship Id="rId4"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6.xml"/><Relationship Id="rId1" Type="http://schemas.openxmlformats.org/officeDocument/2006/relationships/themeOverride" Target="../theme/themeOverride40.xml"/><Relationship Id="rId4"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7.xml"/><Relationship Id="rId1" Type="http://schemas.openxmlformats.org/officeDocument/2006/relationships/themeOverride" Target="../theme/themeOverride41.xml"/><Relationship Id="rId4"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8.xml"/><Relationship Id="rId1" Type="http://schemas.openxmlformats.org/officeDocument/2006/relationships/themeOverride" Target="../theme/themeOverride42.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hemeOverride" Target="../theme/themeOverride5.xml"/><Relationship Id="rId5" Type="http://schemas.openxmlformats.org/officeDocument/2006/relationships/image" Target="../media/image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hemeOverride" Target="../theme/themeOverride6.xml"/><Relationship Id="rId5" Type="http://schemas.openxmlformats.org/officeDocument/2006/relationships/image" Target="../media/image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21.xml"/><Relationship Id="rId7" Type="http://schemas.openxmlformats.org/officeDocument/2006/relationships/image" Target="../media/image3.png"/><Relationship Id="rId2" Type="http://schemas.openxmlformats.org/officeDocument/2006/relationships/tags" Target="../tags/tag20.xml"/><Relationship Id="rId1" Type="http://schemas.openxmlformats.org/officeDocument/2006/relationships/themeOverride" Target="../theme/themeOverride7.x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image" Target="../media/image3.png"/><Relationship Id="rId2" Type="http://schemas.openxmlformats.org/officeDocument/2006/relationships/tags" Target="../tags/tag24.xml"/><Relationship Id="rId1" Type="http://schemas.openxmlformats.org/officeDocument/2006/relationships/themeOverride" Target="../theme/themeOverride8.x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29.xml"/><Relationship Id="rId7" Type="http://schemas.openxmlformats.org/officeDocument/2006/relationships/slideMaster" Target="../slideMasters/slideMaster1.xml"/><Relationship Id="rId2" Type="http://schemas.openxmlformats.org/officeDocument/2006/relationships/tags" Target="../tags/tag28.xml"/><Relationship Id="rId1" Type="http://schemas.openxmlformats.org/officeDocument/2006/relationships/themeOverride" Target="../theme/themeOverride9.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 Gradient only" preserve="1" userDrawn="1">
  <p:cSld name="Title Slide - Gradient only">
    <p:bg bwMode="gray">
      <p:bgPr>
        <a:gradFill flip="none" rotWithShape="1">
          <a:gsLst>
            <a:gs pos="0">
              <a:schemeClr val="tx2"/>
            </a:gs>
            <a:gs pos="100000">
              <a:schemeClr val="bg2"/>
            </a:gs>
          </a:gsLst>
          <a:lin ang="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white">
          <a:xfrm>
            <a:off x="695325" y="1628776"/>
            <a:ext cx="9913177" cy="1296168"/>
          </a:xfrm>
        </p:spPr>
        <p:txBody>
          <a:bodyPr>
            <a:noAutofit/>
          </a:bodyPr>
          <a:lstStyle>
            <a:lvl1pPr algn="l">
              <a:lnSpc>
                <a:spcPct val="80000"/>
              </a:lnSpc>
              <a:defRPr sz="4800">
                <a:solidFill>
                  <a:srgbClr val="FFFFFF"/>
                </a:solidFill>
                <a:latin typeface="SwissReSans Light" pitchFamily="34" charset="0"/>
              </a:defRPr>
            </a:lvl1pPr>
          </a:lstStyle>
          <a:p>
            <a:r>
              <a:rPr lang="en-GB"/>
              <a:t>Click to edit Master title style</a:t>
            </a:r>
            <a:endParaRPr lang="en-GB" dirty="0"/>
          </a:p>
        </p:txBody>
      </p:sp>
      <p:sp>
        <p:nvSpPr>
          <p:cNvPr id="3" name="Subtitle 2"/>
          <p:cNvSpPr>
            <a:spLocks noGrp="1"/>
          </p:cNvSpPr>
          <p:nvPr>
            <p:ph type="subTitle" idx="1"/>
          </p:nvPr>
        </p:nvSpPr>
        <p:spPr bwMode="white">
          <a:xfrm>
            <a:off x="695325" y="2996952"/>
            <a:ext cx="9913177" cy="288032"/>
          </a:xfrm>
        </p:spPr>
        <p:txBody>
          <a:bodyPr/>
          <a:lstStyle>
            <a:lvl1pPr marL="0" indent="0" algn="l">
              <a:lnSpc>
                <a:spcPct val="100000"/>
              </a:lnSpc>
              <a:spcBef>
                <a:spcPts val="0"/>
              </a:spcBef>
              <a:buNone/>
              <a:defRPr>
                <a:solidFill>
                  <a:srgbClr val="FFFFFF"/>
                </a:solidFill>
                <a:latin typeface="SwissReSans"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GB" dirty="0"/>
          </a:p>
        </p:txBody>
      </p:sp>
      <p:sp>
        <p:nvSpPr>
          <p:cNvPr id="11" name="Classification"/>
          <p:cNvSpPr txBox="1">
            <a:spLocks noChangeArrowheads="1"/>
          </p:cNvSpPr>
          <p:nvPr userDrawn="1">
            <p:custDataLst>
              <p:tags r:id="rId2"/>
            </p:custDataLst>
          </p:nvPr>
        </p:nvSpPr>
        <p:spPr bwMode="black">
          <a:xfrm>
            <a:off x="4012517" y="260350"/>
            <a:ext cx="76795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pic>
        <p:nvPicPr>
          <p:cNvPr id="6" name="Picture 5">
            <a:extLst>
              <a:ext uri="{FF2B5EF4-FFF2-40B4-BE49-F238E27FC236}">
                <a16:creationId xmlns:a16="http://schemas.microsoft.com/office/drawing/2014/main" id="{7E7BA6B7-5ED7-4DA3-98AA-0E8C909FB6CB}"/>
              </a:ext>
            </a:extLst>
          </p:cNvPr>
          <p:cNvPicPr>
            <a:picLocks noChangeAspect="1"/>
          </p:cNvPicPr>
          <p:nvPr userDrawn="1">
            <p:custDataLst>
              <p:tags r:id="rId3"/>
            </p:custDataLst>
          </p:nvPr>
        </p:nvPicPr>
        <p:blipFill>
          <a:blip r:embed="rId5" cstate="print">
            <a:extLst>
              <a:ext uri="{28A0092B-C50C-407E-A947-70E740481C1C}">
                <a14:useLocalDpi xmlns:a14="http://schemas.microsoft.com/office/drawing/2010/main" val="0"/>
              </a:ext>
            </a:extLst>
          </a:blip>
          <a:stretch>
            <a:fillRect/>
          </a:stretch>
        </p:blipFill>
        <p:spPr bwMode="gray">
          <a:xfrm>
            <a:off x="263426" y="301052"/>
            <a:ext cx="1379177" cy="324512"/>
          </a:xfrm>
          <a:prstGeom prst="rect">
            <a:avLst/>
          </a:prstGeom>
        </p:spPr>
      </p:pic>
    </p:spTree>
    <p:extLst>
      <p:ext uri="{BB962C8B-B14F-4D97-AF65-F5344CB8AC3E}">
        <p14:creationId xmlns:p14="http://schemas.microsoft.com/office/powerpoint/2010/main" val="313134222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Section Header - Image and Number" preserve="1" userDrawn="1">
  <p:cSld name="Section Header - Image and Number">
    <p:bg>
      <p:bgPr>
        <a:solidFill>
          <a:srgbClr val="D1DCD6"/>
        </a:solidFill>
        <a:effectLst/>
      </p:bgPr>
    </p:bg>
    <p:spTree>
      <p:nvGrpSpPr>
        <p:cNvPr id="1" name=""/>
        <p:cNvGrpSpPr/>
        <p:nvPr/>
      </p:nvGrpSpPr>
      <p:grpSpPr>
        <a:xfrm>
          <a:off x="0" y="0"/>
          <a:ext cx="0" cy="0"/>
          <a:chOff x="0" y="0"/>
          <a:chExt cx="0" cy="0"/>
        </a:xfrm>
      </p:grpSpPr>
      <p:sp>
        <p:nvSpPr>
          <p:cNvPr id="15" name="Picture Placeholder 7">
            <a:extLst>
              <a:ext uri="{FF2B5EF4-FFF2-40B4-BE49-F238E27FC236}">
                <a16:creationId xmlns:a16="http://schemas.microsoft.com/office/drawing/2014/main" id="{C75E534B-00AB-495E-BB30-50E8FE003185}"/>
              </a:ext>
            </a:extLst>
          </p:cNvPr>
          <p:cNvSpPr>
            <a:spLocks noGrp="1"/>
          </p:cNvSpPr>
          <p:nvPr>
            <p:ph type="pic" sz="quarter" idx="16"/>
          </p:nvPr>
        </p:nvSpPr>
        <p:spPr bwMode="gray">
          <a:xfrm>
            <a:off x="0" y="0"/>
            <a:ext cx="12192000" cy="6858000"/>
          </a:xfrm>
        </p:spPr>
        <p:txBody>
          <a:bodyPr tIns="576000" anchor="ctr"/>
          <a:lstStyle>
            <a:lvl1pPr algn="ctr">
              <a:buFontTx/>
              <a:buNone/>
              <a:defRPr sz="1200">
                <a:solidFill>
                  <a:srgbClr val="A8BAB2"/>
                </a:solidFill>
                <a:latin typeface="SwissReSans" pitchFamily="34" charset="0"/>
              </a:defRPr>
            </a:lvl1pPr>
          </a:lstStyle>
          <a:p>
            <a:r>
              <a:rPr lang="en-GB"/>
              <a:t>Click icon to add picture</a:t>
            </a:r>
            <a:endParaRPr lang="en-GB" dirty="0"/>
          </a:p>
        </p:txBody>
      </p:sp>
      <p:sp>
        <p:nvSpPr>
          <p:cNvPr id="2" name="Title 1"/>
          <p:cNvSpPr>
            <a:spLocks noGrp="1"/>
          </p:cNvSpPr>
          <p:nvPr>
            <p:ph type="title" hasCustomPrompt="1"/>
          </p:nvPr>
        </p:nvSpPr>
        <p:spPr bwMode="gray">
          <a:xfrm>
            <a:off x="695325" y="692150"/>
            <a:ext cx="11017250" cy="623071"/>
          </a:xfrm>
        </p:spPr>
        <p:txBody>
          <a:bodyPr vert="horz" lIns="0" tIns="0" rIns="0" bIns="0" rtlCol="0" anchor="t" anchorCtr="0">
            <a:noAutofit/>
          </a:bodyPr>
          <a:lstStyle>
            <a:lvl1pPr algn="l" defTabSz="914400" rtl="0" eaLnBrk="1" latinLnBrk="0" hangingPunct="1">
              <a:lnSpc>
                <a:spcPct val="90000"/>
              </a:lnSpc>
              <a:spcBef>
                <a:spcPct val="0"/>
              </a:spcBef>
              <a:buNone/>
              <a:defRPr lang="en-GB" sz="1600" kern="1200" dirty="0">
                <a:solidFill>
                  <a:schemeClr val="bg1"/>
                </a:solidFill>
                <a:latin typeface="SwissReSans Light" pitchFamily="34" charset="0"/>
                <a:ea typeface="+mj-ea"/>
                <a:cs typeface="+mj-cs"/>
              </a:defRPr>
            </a:lvl1pPr>
          </a:lstStyle>
          <a:p>
            <a:r>
              <a:rPr lang="en-GB"/>
              <a:t>Click to add section title</a:t>
            </a:r>
            <a:endParaRPr lang="en-GB" dirty="0"/>
          </a:p>
        </p:txBody>
      </p:sp>
      <p:sp>
        <p:nvSpPr>
          <p:cNvPr id="10" name="Text Placeholder 9"/>
          <p:cNvSpPr>
            <a:spLocks noGrp="1"/>
          </p:cNvSpPr>
          <p:nvPr>
            <p:ph type="body" sz="quarter" idx="12" hasCustomPrompt="1"/>
          </p:nvPr>
        </p:nvSpPr>
        <p:spPr>
          <a:xfrm>
            <a:off x="543699" y="2829884"/>
            <a:ext cx="4472180" cy="3847207"/>
          </a:xfrm>
        </p:spPr>
        <p:txBody>
          <a:bodyPr wrap="none" anchor="t">
            <a:noAutofit/>
          </a:bodyPr>
          <a:lstStyle>
            <a:lvl1pPr marL="0" indent="0">
              <a:spcBef>
                <a:spcPts val="0"/>
              </a:spcBef>
              <a:buFontTx/>
              <a:buNone/>
              <a:defRPr sz="25000" b="1">
                <a:solidFill>
                  <a:schemeClr val="bg1"/>
                </a:solidFill>
                <a:latin typeface="SwissReSans Light" panose="020B0504020202020204" pitchFamily="34" charset="0"/>
              </a:defRPr>
            </a:lvl1pPr>
            <a:lvl2pPr marL="182562" indent="0">
              <a:spcBef>
                <a:spcPts val="0"/>
              </a:spcBef>
              <a:buFontTx/>
              <a:buNone/>
              <a:defRPr sz="35000">
                <a:solidFill>
                  <a:schemeClr val="bg1"/>
                </a:solidFill>
                <a:latin typeface="SwissReSans Light" panose="020B0504020202020204" pitchFamily="34" charset="0"/>
              </a:defRPr>
            </a:lvl2pPr>
            <a:lvl3pPr marL="444500" indent="0">
              <a:spcBef>
                <a:spcPts val="0"/>
              </a:spcBef>
              <a:buFontTx/>
              <a:buNone/>
              <a:defRPr sz="35000">
                <a:solidFill>
                  <a:schemeClr val="bg1"/>
                </a:solidFill>
                <a:latin typeface="SwissReSans Light" panose="020B0504020202020204" pitchFamily="34" charset="0"/>
              </a:defRPr>
            </a:lvl3pPr>
            <a:lvl4pPr marL="715963" indent="0">
              <a:spcBef>
                <a:spcPts val="0"/>
              </a:spcBef>
              <a:buFontTx/>
              <a:buNone/>
              <a:defRPr sz="35000">
                <a:solidFill>
                  <a:schemeClr val="bg1"/>
                </a:solidFill>
                <a:latin typeface="SwissReSans Light" panose="020B0504020202020204" pitchFamily="34" charset="0"/>
              </a:defRPr>
            </a:lvl4pPr>
            <a:lvl5pPr marL="985838" indent="0">
              <a:spcBef>
                <a:spcPts val="0"/>
              </a:spcBef>
              <a:buFontTx/>
              <a:buNone/>
              <a:defRPr sz="35000">
                <a:solidFill>
                  <a:schemeClr val="bg1"/>
                </a:solidFill>
                <a:latin typeface="SwissReSans Light" panose="020B0504020202020204" pitchFamily="34" charset="0"/>
              </a:defRPr>
            </a:lvl5pPr>
          </a:lstStyle>
          <a:p>
            <a:pPr lvl="0"/>
            <a:r>
              <a:rPr lang="en-GB" dirty="0"/>
              <a:t>00</a:t>
            </a:r>
          </a:p>
        </p:txBody>
      </p:sp>
      <p:sp>
        <p:nvSpPr>
          <p:cNvPr id="3" name="Date Placeholder 2"/>
          <p:cNvSpPr>
            <a:spLocks noGrp="1"/>
          </p:cNvSpPr>
          <p:nvPr>
            <p:ph type="dt" sz="half" idx="13"/>
          </p:nvPr>
        </p:nvSpPr>
        <p:spPr/>
        <p:txBody>
          <a:bodyPr/>
          <a:lstStyle/>
          <a:p>
            <a:endParaRPr lang="en-GB" dirty="0"/>
          </a:p>
        </p:txBody>
      </p:sp>
      <p:sp>
        <p:nvSpPr>
          <p:cNvPr id="4" name="Footer Placeholder 3"/>
          <p:cNvSpPr>
            <a:spLocks noGrp="1"/>
          </p:cNvSpPr>
          <p:nvPr>
            <p:ph type="ftr" sz="quarter" idx="14"/>
          </p:nvPr>
        </p:nvSpPr>
        <p:spPr/>
        <p:txBody>
          <a:bodyPr/>
          <a:lstStyle/>
          <a:p>
            <a:endParaRPr lang="en-GB" dirty="0"/>
          </a:p>
        </p:txBody>
      </p:sp>
      <p:sp>
        <p:nvSpPr>
          <p:cNvPr id="8" name="Slide Number Placeholder 7"/>
          <p:cNvSpPr>
            <a:spLocks noGrp="1"/>
          </p:cNvSpPr>
          <p:nvPr>
            <p:ph type="sldNum" sz="quarter" idx="15"/>
            <p:custDataLst>
              <p:tags r:id="rId2"/>
            </p:custDataLst>
          </p:nvPr>
        </p:nvSpPr>
        <p:spPr/>
        <p:txBody>
          <a:bodyPr/>
          <a:lstStyle>
            <a:lvl1pPr>
              <a:defRPr>
                <a:solidFill>
                  <a:schemeClr val="bg1"/>
                </a:solidFill>
              </a:defRPr>
            </a:lvl1pPr>
          </a:lstStyle>
          <a:p>
            <a:fld id="{5E4D2043-7E31-4A53-BD33-72A88E682172}" type="slidenum">
              <a:rPr lang="en-GB" smtClean="0"/>
              <a:pPr/>
              <a:t>‹#›</a:t>
            </a:fld>
            <a:endParaRPr lang="en-GB" dirty="0"/>
          </a:p>
        </p:txBody>
      </p:sp>
      <p:sp>
        <p:nvSpPr>
          <p:cNvPr id="11" name="Classification"/>
          <p:cNvSpPr txBox="1">
            <a:spLocks noChangeArrowheads="1"/>
          </p:cNvSpPr>
          <p:nvPr userDrawn="1">
            <p:custDataLst>
              <p:tags r:id="rId3"/>
            </p:custDataLst>
          </p:nvPr>
        </p:nvSpPr>
        <p:spPr bwMode="black">
          <a:xfrm>
            <a:off x="4022173" y="260350"/>
            <a:ext cx="76795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chemeClr val="bg1"/>
              </a:solidFill>
              <a:latin typeface="SwissReSans" pitchFamily="34" charset="0"/>
            </a:endParaRPr>
          </a:p>
        </p:txBody>
      </p:sp>
      <p:sp>
        <p:nvSpPr>
          <p:cNvPr id="14" name="Footer"/>
          <p:cNvSpPr txBox="1">
            <a:spLocks/>
          </p:cNvSpPr>
          <p:nvPr userDrawn="1">
            <p:custDataLst>
              <p:tags r:id="rId4"/>
            </p:custDataLst>
          </p:nvPr>
        </p:nvSpPr>
        <p:spPr bwMode="black">
          <a:xfrm>
            <a:off x="3120661" y="6505850"/>
            <a:ext cx="7871883" cy="139700"/>
          </a:xfrm>
          <a:prstGeom prst="rect">
            <a:avLst/>
          </a:prstGeom>
        </p:spPr>
        <p:txBody>
          <a:bodyPr vert="horz" wrap="none" lIns="0" tIns="0" rIns="0" bIns="0" rtlCol="0" anchor="b" anchorCtr="0"/>
          <a:lstStyle/>
          <a:p>
            <a:pPr marL="0" algn="r" defTabSz="914400" rtl="0" eaLnBrk="1" latinLnBrk="0" hangingPunct="1"/>
            <a:r>
              <a:rPr lang="en-GB" sz="1000" b="0" kern="1200">
                <a:solidFill>
                  <a:schemeClr val="bg1"/>
                </a:solidFill>
                <a:latin typeface="SwissReSans" pitchFamily="34" charset="0"/>
                <a:ea typeface="+mn-ea"/>
                <a:cs typeface="+mn-cs"/>
              </a:rPr>
              <a:t>Dash Training | December 2020</a:t>
            </a:r>
            <a:endParaRPr lang="en-GB" sz="1000" b="0" kern="1200" dirty="0">
              <a:solidFill>
                <a:schemeClr val="bg1"/>
              </a:solidFill>
              <a:latin typeface="SwissReSans" pitchFamily="34" charset="0"/>
              <a:ea typeface="+mn-ea"/>
              <a:cs typeface="+mn-cs"/>
            </a:endParaRPr>
          </a:p>
        </p:txBody>
      </p:sp>
      <p:pic>
        <p:nvPicPr>
          <p:cNvPr id="6" name="Picture 5">
            <a:extLst>
              <a:ext uri="{FF2B5EF4-FFF2-40B4-BE49-F238E27FC236}">
                <a16:creationId xmlns:a16="http://schemas.microsoft.com/office/drawing/2014/main" id="{BACFA623-79B3-4780-94F6-06FE1F945FC4}"/>
              </a:ext>
            </a:extLst>
          </p:cNvPr>
          <p:cNvPicPr>
            <a:picLocks noChangeAspect="1"/>
          </p:cNvPicPr>
          <p:nvPr userDrawn="1">
            <p:custDataLst>
              <p:tags r:id="rId5"/>
            </p:custDataLst>
          </p:nvPr>
        </p:nvPicPr>
        <p:blipFill>
          <a:blip r:embed="rId7"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47532344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black">
          <a:xfrm>
            <a:off x="695325" y="1628776"/>
            <a:ext cx="11017250" cy="4392513"/>
          </a:xfrm>
        </p:spPr>
        <p:txBody>
          <a:bodyPr/>
          <a:lstStyle>
            <a:lvl1pPr>
              <a:defRPr>
                <a:latin typeface="SwissReSans" pitchFamily="34" charset="0"/>
              </a:defRPr>
            </a:lvl1pPr>
            <a:lvl2pPr>
              <a:defRPr>
                <a:latin typeface="SwissReSans" pitchFamily="34" charset="0"/>
              </a:defRPr>
            </a:lvl2pPr>
            <a:lvl3pPr>
              <a:defRPr>
                <a:latin typeface="SwissReSans" pitchFamily="34" charset="0"/>
              </a:defRPr>
            </a:lvl3pPr>
            <a:lvl4pPr>
              <a:defRPr>
                <a:latin typeface="SwissReSans" pitchFamily="34" charset="0"/>
              </a:defRPr>
            </a:lvl4pPr>
            <a:lvl5pPr>
              <a:defRPr>
                <a:latin typeface="SwissReSans"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itle 4"/>
          <p:cNvSpPr>
            <a:spLocks noGrp="1"/>
          </p:cNvSpPr>
          <p:nvPr>
            <p:ph type="title"/>
          </p:nvPr>
        </p:nvSpPr>
        <p:spPr/>
        <p:txBody>
          <a:bodyPr/>
          <a:lstStyle/>
          <a:p>
            <a:r>
              <a:rPr lang="en-GB"/>
              <a:t>Click to edit Master title style</a:t>
            </a:r>
            <a:endParaRPr lang="en-GB" dirty="0"/>
          </a:p>
        </p:txBody>
      </p:sp>
      <p:sp>
        <p:nvSpPr>
          <p:cNvPr id="7" name="Date Placeholder 6"/>
          <p:cNvSpPr>
            <a:spLocks noGrp="1"/>
          </p:cNvSpPr>
          <p:nvPr>
            <p:ph type="dt" sz="half" idx="10"/>
          </p:nvPr>
        </p:nvSpPr>
        <p:spPr/>
        <p:txBody>
          <a:bodyPr/>
          <a:lstStyle/>
          <a:p>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ntent"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bwMode="black">
          <a:xfrm>
            <a:off x="695326" y="1628774"/>
            <a:ext cx="5328000" cy="4392000"/>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bwMode="black">
          <a:xfrm>
            <a:off x="6384032" y="1628776"/>
            <a:ext cx="5328000" cy="4392000"/>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Title 7"/>
          <p:cNvSpPr>
            <a:spLocks noGrp="1"/>
          </p:cNvSpPr>
          <p:nvPr>
            <p:ph type="title"/>
          </p:nvPr>
        </p:nvSpPr>
        <p:spPr/>
        <p:txBody>
          <a:bodyPr/>
          <a:lstStyle/>
          <a:p>
            <a:r>
              <a:rPr lang="en-GB"/>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preserve="1" userDrawn="1">
  <p:cSld name="Title Only">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endParaRPr lang="en-GB" dirty="0"/>
          </a:p>
        </p:txBody>
      </p:sp>
      <p:sp>
        <p:nvSpPr>
          <p:cNvPr id="7" name="Footer Placeholder 6"/>
          <p:cNvSpPr>
            <a:spLocks noGrp="1"/>
          </p:cNvSpPr>
          <p:nvPr>
            <p:ph type="ftr" sz="quarter" idx="11"/>
          </p:nvPr>
        </p:nvSpPr>
        <p:spPr/>
        <p:txBody>
          <a:bodyPr/>
          <a:lstStyle/>
          <a:p>
            <a:endParaRPr lang="en-GB" dirty="0"/>
          </a:p>
        </p:txBody>
      </p:sp>
      <p:sp>
        <p:nvSpPr>
          <p:cNvPr id="8" name="Slide Number Placeholder 7"/>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
        <p:nvSpPr>
          <p:cNvPr id="9" name="Title 8"/>
          <p:cNvSpPr>
            <a:spLocks noGrp="1"/>
          </p:cNvSpPr>
          <p:nvPr>
            <p:ph type="title"/>
          </p:nvPr>
        </p:nvSpPr>
        <p:spPr/>
        <p:txBody>
          <a:bodyPr/>
          <a:lstStyle/>
          <a:p>
            <a:r>
              <a:rPr lang="en-GB"/>
              <a:t>Click to edit Master title style</a:t>
            </a:r>
            <a:endParaRPr lang="en-GB" dirty="0"/>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hart/Table slide" preserve="1" userDrawn="1">
  <p:cSld name="Chart/Table slide">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a:t>Click to edit Master title style</a:t>
            </a:r>
            <a:endParaRPr lang="en-GB" dirty="0"/>
          </a:p>
        </p:txBody>
      </p:sp>
      <p:sp>
        <p:nvSpPr>
          <p:cNvPr id="7" name="Date Placeholder 6"/>
          <p:cNvSpPr>
            <a:spLocks noGrp="1"/>
          </p:cNvSpPr>
          <p:nvPr>
            <p:ph type="dt" sz="half" idx="10"/>
          </p:nvPr>
        </p:nvSpPr>
        <p:spPr/>
        <p:txBody>
          <a:bodyPr/>
          <a:lstStyle/>
          <a:p>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
        <p:nvSpPr>
          <p:cNvPr id="2" name="Rechteck 1">
            <a:extLst>
              <a:ext uri="{FF2B5EF4-FFF2-40B4-BE49-F238E27FC236}">
                <a16:creationId xmlns:a16="http://schemas.microsoft.com/office/drawing/2014/main" id="{4371CFE5-E254-45E2-8EE8-B8B0647FB482}"/>
              </a:ext>
            </a:extLst>
          </p:cNvPr>
          <p:cNvSpPr>
            <a:spLocks/>
          </p:cNvSpPr>
          <p:nvPr userDrawn="1"/>
        </p:nvSpPr>
        <p:spPr>
          <a:xfrm>
            <a:off x="695325" y="1628776"/>
            <a:ext cx="11017250" cy="4392513"/>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a:latin typeface="SwissReSans" pitchFamily="34" charset="0"/>
            </a:endParaRPr>
          </a:p>
        </p:txBody>
      </p:sp>
      <p:sp>
        <p:nvSpPr>
          <p:cNvPr id="11" name="Inhaltsplatzhalter 10">
            <a:extLst>
              <a:ext uri="{FF2B5EF4-FFF2-40B4-BE49-F238E27FC236}">
                <a16:creationId xmlns:a16="http://schemas.microsoft.com/office/drawing/2014/main" id="{8E22A2CB-E5EA-492E-BA25-010E3DC42380}"/>
              </a:ext>
            </a:extLst>
          </p:cNvPr>
          <p:cNvSpPr>
            <a:spLocks noGrp="1"/>
          </p:cNvSpPr>
          <p:nvPr>
            <p:ph sz="quarter" idx="14" hasCustomPrompt="1"/>
          </p:nvPr>
        </p:nvSpPr>
        <p:spPr>
          <a:xfrm>
            <a:off x="911325" y="1844776"/>
            <a:ext cx="10585250" cy="3960513"/>
          </a:xfrm>
        </p:spPr>
        <p:txBody>
          <a:bodyPr/>
          <a:lstStyle>
            <a:lvl1pPr marL="0" marR="0" indent="0" algn="ctr" defTabSz="914400" rtl="0" eaLnBrk="1" fontAlgn="auto" latinLnBrk="0" hangingPunct="1">
              <a:lnSpc>
                <a:spcPct val="100000"/>
              </a:lnSpc>
              <a:spcBef>
                <a:spcPts val="1200"/>
              </a:spcBef>
              <a:spcAft>
                <a:spcPts val="0"/>
              </a:spcAft>
              <a:buClrTx/>
              <a:buSzPct val="100000"/>
              <a:buFont typeface="Arial" pitchFamily="34" charset="0"/>
              <a:buNone/>
              <a:tabLst/>
              <a:defRPr/>
            </a:lvl1pPr>
          </a:lstStyle>
          <a:p>
            <a:pPr marL="0" marR="0" lvl="0" indent="0" algn="ctr" defTabSz="914400" rtl="0" eaLnBrk="1" fontAlgn="auto" latinLnBrk="0" hangingPunct="1">
              <a:lnSpc>
                <a:spcPct val="100000"/>
              </a:lnSpc>
              <a:spcBef>
                <a:spcPts val="1200"/>
              </a:spcBef>
              <a:spcAft>
                <a:spcPts val="0"/>
              </a:spcAft>
              <a:buClrTx/>
              <a:buSzPct val="100000"/>
              <a:buFont typeface="Arial" pitchFamily="34" charset="0"/>
              <a:buNone/>
              <a:tabLst/>
              <a:defRPr/>
            </a:pPr>
            <a:r>
              <a:rPr lang="en-GB" dirty="0"/>
              <a:t>Add chart or table</a:t>
            </a:r>
          </a:p>
        </p:txBody>
      </p:sp>
    </p:spTree>
    <p:extLst>
      <p:ext uri="{BB962C8B-B14F-4D97-AF65-F5344CB8AC3E}">
        <p14:creationId xmlns:p14="http://schemas.microsoft.com/office/powerpoint/2010/main" val="711210323"/>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and Chart/Table slide" preserve="1" userDrawn="1">
  <p:cSld name="Content and Chart/Table slide">
    <p:spTree>
      <p:nvGrpSpPr>
        <p:cNvPr id="1" name=""/>
        <p:cNvGrpSpPr/>
        <p:nvPr/>
      </p:nvGrpSpPr>
      <p:grpSpPr>
        <a:xfrm>
          <a:off x="0" y="0"/>
          <a:ext cx="0" cy="0"/>
          <a:chOff x="0" y="0"/>
          <a:chExt cx="0" cy="0"/>
        </a:xfrm>
      </p:grpSpPr>
      <p:sp>
        <p:nvSpPr>
          <p:cNvPr id="3" name="Content Placeholder 2"/>
          <p:cNvSpPr>
            <a:spLocks noGrp="1"/>
          </p:cNvSpPr>
          <p:nvPr>
            <p:ph sz="half" idx="1"/>
          </p:nvPr>
        </p:nvSpPr>
        <p:spPr bwMode="black">
          <a:xfrm>
            <a:off x="695326" y="1628774"/>
            <a:ext cx="5328000" cy="4392000"/>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Title 7"/>
          <p:cNvSpPr>
            <a:spLocks noGrp="1"/>
          </p:cNvSpPr>
          <p:nvPr>
            <p:ph type="title"/>
          </p:nvPr>
        </p:nvSpPr>
        <p:spPr/>
        <p:txBody>
          <a:bodyPr/>
          <a:lstStyle/>
          <a:p>
            <a:r>
              <a:rPr lang="en-GB"/>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
        <p:nvSpPr>
          <p:cNvPr id="13" name="Rechteck 12">
            <a:extLst>
              <a:ext uri="{FF2B5EF4-FFF2-40B4-BE49-F238E27FC236}">
                <a16:creationId xmlns:a16="http://schemas.microsoft.com/office/drawing/2014/main" id="{8C6D9310-7D7A-4705-8F6D-76026634E268}"/>
              </a:ext>
            </a:extLst>
          </p:cNvPr>
          <p:cNvSpPr>
            <a:spLocks/>
          </p:cNvSpPr>
          <p:nvPr userDrawn="1"/>
        </p:nvSpPr>
        <p:spPr>
          <a:xfrm>
            <a:off x="6384032" y="1628776"/>
            <a:ext cx="5328000" cy="439200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a:latin typeface="SwissReSans" pitchFamily="34" charset="0"/>
            </a:endParaRPr>
          </a:p>
        </p:txBody>
      </p:sp>
      <p:sp>
        <p:nvSpPr>
          <p:cNvPr id="17" name="Inhaltsplatzhalter 10">
            <a:extLst>
              <a:ext uri="{FF2B5EF4-FFF2-40B4-BE49-F238E27FC236}">
                <a16:creationId xmlns:a16="http://schemas.microsoft.com/office/drawing/2014/main" id="{BB93DE48-A2D8-4E01-9CE2-73C4673CE148}"/>
              </a:ext>
            </a:extLst>
          </p:cNvPr>
          <p:cNvSpPr>
            <a:spLocks noGrp="1"/>
          </p:cNvSpPr>
          <p:nvPr>
            <p:ph sz="quarter" idx="14" hasCustomPrompt="1"/>
          </p:nvPr>
        </p:nvSpPr>
        <p:spPr>
          <a:xfrm>
            <a:off x="6600032" y="1844774"/>
            <a:ext cx="4896000" cy="3960002"/>
          </a:xfrm>
        </p:spPr>
        <p:txBody>
          <a:bodyPr/>
          <a:lstStyle>
            <a:lvl1pPr marL="0" marR="0" indent="0" algn="ctr" defTabSz="914400" rtl="0" eaLnBrk="1" fontAlgn="auto" latinLnBrk="0" hangingPunct="1">
              <a:lnSpc>
                <a:spcPct val="100000"/>
              </a:lnSpc>
              <a:spcBef>
                <a:spcPts val="1200"/>
              </a:spcBef>
              <a:spcAft>
                <a:spcPts val="0"/>
              </a:spcAft>
              <a:buClrTx/>
              <a:buSzPct val="100000"/>
              <a:buFont typeface="Arial" pitchFamily="34" charset="0"/>
              <a:buNone/>
              <a:tabLst/>
              <a:defRPr/>
            </a:lvl1pPr>
          </a:lstStyle>
          <a:p>
            <a:pPr marL="0" marR="0" lvl="0" indent="0" algn="ctr" defTabSz="914400" rtl="0" eaLnBrk="1" fontAlgn="auto" latinLnBrk="0" hangingPunct="1">
              <a:lnSpc>
                <a:spcPct val="100000"/>
              </a:lnSpc>
              <a:spcBef>
                <a:spcPts val="1200"/>
              </a:spcBef>
              <a:spcAft>
                <a:spcPts val="0"/>
              </a:spcAft>
              <a:buClrTx/>
              <a:buSzPct val="100000"/>
              <a:buFont typeface="Arial" pitchFamily="34" charset="0"/>
              <a:buNone/>
              <a:tabLst/>
              <a:defRPr/>
            </a:pPr>
            <a:r>
              <a:rPr lang="en-GB" dirty="0"/>
              <a:t>Add chart or table</a:t>
            </a:r>
          </a:p>
        </p:txBody>
      </p:sp>
    </p:spTree>
    <p:extLst>
      <p:ext uri="{BB962C8B-B14F-4D97-AF65-F5344CB8AC3E}">
        <p14:creationId xmlns:p14="http://schemas.microsoft.com/office/powerpoint/2010/main" val="2943072073"/>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hart/Table Slide" preserve="1" userDrawn="1">
  <p:cSld name="Two Chart/Table Slide">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
        <p:nvSpPr>
          <p:cNvPr id="12" name="Rechteck 11">
            <a:extLst>
              <a:ext uri="{FF2B5EF4-FFF2-40B4-BE49-F238E27FC236}">
                <a16:creationId xmlns:a16="http://schemas.microsoft.com/office/drawing/2014/main" id="{79FD7F02-84E1-4EEF-98D3-A1F90F73C7DA}"/>
              </a:ext>
            </a:extLst>
          </p:cNvPr>
          <p:cNvSpPr>
            <a:spLocks/>
          </p:cNvSpPr>
          <p:nvPr userDrawn="1"/>
        </p:nvSpPr>
        <p:spPr>
          <a:xfrm>
            <a:off x="6384032" y="1628776"/>
            <a:ext cx="5328000" cy="439200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a:latin typeface="SwissReSans" pitchFamily="34" charset="0"/>
            </a:endParaRPr>
          </a:p>
        </p:txBody>
      </p:sp>
      <p:sp>
        <p:nvSpPr>
          <p:cNvPr id="14" name="Rechteck 13">
            <a:extLst>
              <a:ext uri="{FF2B5EF4-FFF2-40B4-BE49-F238E27FC236}">
                <a16:creationId xmlns:a16="http://schemas.microsoft.com/office/drawing/2014/main" id="{BCA2051E-BF61-4984-9813-FA16F8A034D5}"/>
              </a:ext>
            </a:extLst>
          </p:cNvPr>
          <p:cNvSpPr>
            <a:spLocks/>
          </p:cNvSpPr>
          <p:nvPr userDrawn="1"/>
        </p:nvSpPr>
        <p:spPr>
          <a:xfrm>
            <a:off x="695326" y="1628774"/>
            <a:ext cx="5328000" cy="439200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a:latin typeface="SwissReSans" pitchFamily="34" charset="0"/>
            </a:endParaRPr>
          </a:p>
        </p:txBody>
      </p:sp>
      <p:sp>
        <p:nvSpPr>
          <p:cNvPr id="16" name="Inhaltsplatzhalter 10">
            <a:extLst>
              <a:ext uri="{FF2B5EF4-FFF2-40B4-BE49-F238E27FC236}">
                <a16:creationId xmlns:a16="http://schemas.microsoft.com/office/drawing/2014/main" id="{EFF197C1-B1BD-4ED0-9A27-8A30DDD2769E}"/>
              </a:ext>
            </a:extLst>
          </p:cNvPr>
          <p:cNvSpPr>
            <a:spLocks noGrp="1"/>
          </p:cNvSpPr>
          <p:nvPr>
            <p:ph sz="quarter" idx="14" hasCustomPrompt="1"/>
          </p:nvPr>
        </p:nvSpPr>
        <p:spPr>
          <a:xfrm>
            <a:off x="923070" y="1844774"/>
            <a:ext cx="4884899" cy="3954272"/>
          </a:xfrm>
        </p:spPr>
        <p:txBody>
          <a:bodyPr/>
          <a:lstStyle>
            <a:lvl1pPr marL="0" marR="0" indent="0" algn="ctr" defTabSz="914400" rtl="0" eaLnBrk="1" fontAlgn="auto" latinLnBrk="0" hangingPunct="1">
              <a:lnSpc>
                <a:spcPct val="100000"/>
              </a:lnSpc>
              <a:spcBef>
                <a:spcPts val="1200"/>
              </a:spcBef>
              <a:spcAft>
                <a:spcPts val="0"/>
              </a:spcAft>
              <a:buClrTx/>
              <a:buSzPct val="100000"/>
              <a:buFont typeface="Arial" pitchFamily="34" charset="0"/>
              <a:buNone/>
              <a:tabLst/>
              <a:defRPr/>
            </a:lvl1pPr>
          </a:lstStyle>
          <a:p>
            <a:pPr marL="0" marR="0" lvl="0" indent="0" algn="ctr" defTabSz="914400" rtl="0" eaLnBrk="1" fontAlgn="auto" latinLnBrk="0" hangingPunct="1">
              <a:lnSpc>
                <a:spcPct val="100000"/>
              </a:lnSpc>
              <a:spcBef>
                <a:spcPts val="1200"/>
              </a:spcBef>
              <a:spcAft>
                <a:spcPts val="0"/>
              </a:spcAft>
              <a:buClrTx/>
              <a:buSzPct val="100000"/>
              <a:buFont typeface="Arial" pitchFamily="34" charset="0"/>
              <a:buNone/>
              <a:tabLst/>
              <a:defRPr/>
            </a:pPr>
            <a:r>
              <a:rPr lang="en-GB" dirty="0"/>
              <a:t>Add chart or table</a:t>
            </a:r>
          </a:p>
        </p:txBody>
      </p:sp>
      <p:sp>
        <p:nvSpPr>
          <p:cNvPr id="17" name="Inhaltsplatzhalter 10">
            <a:extLst>
              <a:ext uri="{FF2B5EF4-FFF2-40B4-BE49-F238E27FC236}">
                <a16:creationId xmlns:a16="http://schemas.microsoft.com/office/drawing/2014/main" id="{614D5FDE-84B4-4E6E-BB03-9C8BA201D998}"/>
              </a:ext>
            </a:extLst>
          </p:cNvPr>
          <p:cNvSpPr>
            <a:spLocks noGrp="1"/>
          </p:cNvSpPr>
          <p:nvPr>
            <p:ph sz="quarter" idx="15" hasCustomPrompt="1"/>
          </p:nvPr>
        </p:nvSpPr>
        <p:spPr>
          <a:xfrm>
            <a:off x="6600032" y="1844774"/>
            <a:ext cx="4896000" cy="3960002"/>
          </a:xfrm>
        </p:spPr>
        <p:txBody>
          <a:bodyPr/>
          <a:lstStyle>
            <a:lvl1pPr marL="0" marR="0" indent="0" algn="ctr" defTabSz="914400" rtl="0" eaLnBrk="1" fontAlgn="auto" latinLnBrk="0" hangingPunct="1">
              <a:lnSpc>
                <a:spcPct val="100000"/>
              </a:lnSpc>
              <a:spcBef>
                <a:spcPts val="1200"/>
              </a:spcBef>
              <a:spcAft>
                <a:spcPts val="0"/>
              </a:spcAft>
              <a:buClrTx/>
              <a:buSzPct val="100000"/>
              <a:buFont typeface="Arial" pitchFamily="34" charset="0"/>
              <a:buNone/>
              <a:tabLst/>
              <a:defRPr/>
            </a:lvl1pPr>
          </a:lstStyle>
          <a:p>
            <a:pPr marL="0" marR="0" lvl="0" indent="0" algn="ctr" defTabSz="914400" rtl="0" eaLnBrk="1" fontAlgn="auto" latinLnBrk="0" hangingPunct="1">
              <a:lnSpc>
                <a:spcPct val="100000"/>
              </a:lnSpc>
              <a:spcBef>
                <a:spcPts val="1200"/>
              </a:spcBef>
              <a:spcAft>
                <a:spcPts val="0"/>
              </a:spcAft>
              <a:buClrTx/>
              <a:buSzPct val="100000"/>
              <a:buFont typeface="Arial" pitchFamily="34" charset="0"/>
              <a:buNone/>
              <a:tabLst/>
              <a:defRPr/>
            </a:pPr>
            <a:r>
              <a:rPr lang="en-GB" dirty="0"/>
              <a:t>Add chart or table</a:t>
            </a:r>
          </a:p>
        </p:txBody>
      </p:sp>
    </p:spTree>
    <p:extLst>
      <p:ext uri="{BB962C8B-B14F-4D97-AF65-F5344CB8AC3E}">
        <p14:creationId xmlns:p14="http://schemas.microsoft.com/office/powerpoint/2010/main" val="2879703017"/>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ree Content and Image" preserve="1" userDrawn="1">
  <p:cSld name="Three Content and Image">
    <p:spTree>
      <p:nvGrpSpPr>
        <p:cNvPr id="1" name=""/>
        <p:cNvGrpSpPr/>
        <p:nvPr/>
      </p:nvGrpSpPr>
      <p:grpSpPr>
        <a:xfrm>
          <a:off x="0" y="0"/>
          <a:ext cx="0" cy="0"/>
          <a:chOff x="0" y="0"/>
          <a:chExt cx="0" cy="0"/>
        </a:xfrm>
      </p:grpSpPr>
      <p:sp>
        <p:nvSpPr>
          <p:cNvPr id="8" name="Title 7"/>
          <p:cNvSpPr>
            <a:spLocks noGrp="1"/>
          </p:cNvSpPr>
          <p:nvPr>
            <p:ph type="title"/>
          </p:nvPr>
        </p:nvSpPr>
        <p:spPr>
          <a:xfrm>
            <a:off x="695325" y="692151"/>
            <a:ext cx="11017250" cy="692647"/>
          </a:xfrm>
        </p:spPr>
        <p:txBody>
          <a:bodyPr/>
          <a:lstStyle/>
          <a:p>
            <a:r>
              <a:rPr lang="en-GB"/>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
        <p:nvSpPr>
          <p:cNvPr id="5" name="Text Placeholder 4">
            <a:extLst>
              <a:ext uri="{FF2B5EF4-FFF2-40B4-BE49-F238E27FC236}">
                <a16:creationId xmlns:a16="http://schemas.microsoft.com/office/drawing/2014/main" id="{2F0D4244-74E1-4F31-926F-FC9A8ADAD28D}"/>
              </a:ext>
            </a:extLst>
          </p:cNvPr>
          <p:cNvSpPr>
            <a:spLocks noGrp="1"/>
          </p:cNvSpPr>
          <p:nvPr>
            <p:ph type="body" sz="quarter" idx="15" hasCustomPrompt="1"/>
          </p:nvPr>
        </p:nvSpPr>
        <p:spPr>
          <a:xfrm>
            <a:off x="704850" y="5409209"/>
            <a:ext cx="11007725" cy="612178"/>
          </a:xfrm>
          <a:solidFill>
            <a:schemeClr val="bg2"/>
          </a:solidFill>
        </p:spPr>
        <p:txBody>
          <a:bodyPr lIns="180000" rIns="180000" anchor="ctr"/>
          <a:lstStyle>
            <a:lvl1pPr marL="0" indent="0" algn="ctr">
              <a:spcBef>
                <a:spcPts val="0"/>
              </a:spcBef>
              <a:buNone/>
              <a:defRPr sz="1600">
                <a:solidFill>
                  <a:srgbClr val="FFFFFF"/>
                </a:solidFill>
              </a:defRPr>
            </a:lvl1pPr>
            <a:lvl2pPr marL="182562" indent="0">
              <a:buNone/>
              <a:defRPr sz="1600"/>
            </a:lvl2pPr>
            <a:lvl3pPr marL="444500" indent="0">
              <a:buNone/>
              <a:defRPr sz="1600"/>
            </a:lvl3pPr>
            <a:lvl4pPr marL="715963" indent="0">
              <a:buNone/>
              <a:defRPr sz="1600"/>
            </a:lvl4pPr>
            <a:lvl5pPr marL="985838" indent="0">
              <a:buNone/>
              <a:defRPr sz="1600"/>
            </a:lvl5pPr>
          </a:lstStyle>
          <a:p>
            <a:pPr lvl="0"/>
            <a:r>
              <a:rPr lang="en-GB"/>
              <a:t>Add conclusion here</a:t>
            </a:r>
            <a:endParaRPr lang="en-GB" dirty="0"/>
          </a:p>
        </p:txBody>
      </p:sp>
      <p:sp>
        <p:nvSpPr>
          <p:cNvPr id="7" name="Picture Placeholder 6">
            <a:extLst>
              <a:ext uri="{FF2B5EF4-FFF2-40B4-BE49-F238E27FC236}">
                <a16:creationId xmlns:a16="http://schemas.microsoft.com/office/drawing/2014/main" id="{91AB0222-82AA-4B01-A991-510DEF31453D}"/>
              </a:ext>
            </a:extLst>
          </p:cNvPr>
          <p:cNvSpPr>
            <a:spLocks noGrp="1"/>
          </p:cNvSpPr>
          <p:nvPr>
            <p:ph type="pic" sz="quarter" idx="16"/>
          </p:nvPr>
        </p:nvSpPr>
        <p:spPr>
          <a:xfrm>
            <a:off x="9098974" y="1628774"/>
            <a:ext cx="2613600" cy="3641316"/>
          </a:xfrm>
        </p:spPr>
        <p:txBody>
          <a:bodyPr/>
          <a:lstStyle>
            <a:lvl1pPr marL="0" indent="0" algn="ctr">
              <a:spcBef>
                <a:spcPts val="0"/>
              </a:spcBef>
              <a:buNone/>
              <a:defRPr/>
            </a:lvl1pPr>
          </a:lstStyle>
          <a:p>
            <a:r>
              <a:rPr lang="en-GB"/>
              <a:t>Click icon to add picture</a:t>
            </a:r>
            <a:endParaRPr lang="en-GB" dirty="0"/>
          </a:p>
        </p:txBody>
      </p:sp>
      <p:sp>
        <p:nvSpPr>
          <p:cNvPr id="15" name="Text Placeholder 4">
            <a:extLst>
              <a:ext uri="{FF2B5EF4-FFF2-40B4-BE49-F238E27FC236}">
                <a16:creationId xmlns:a16="http://schemas.microsoft.com/office/drawing/2014/main" id="{68D4FCF9-EAC0-40E2-B779-76FB9440FC14}"/>
              </a:ext>
            </a:extLst>
          </p:cNvPr>
          <p:cNvSpPr>
            <a:spLocks noGrp="1"/>
          </p:cNvSpPr>
          <p:nvPr>
            <p:ph type="body" sz="quarter" idx="17"/>
          </p:nvPr>
        </p:nvSpPr>
        <p:spPr>
          <a:xfrm>
            <a:off x="695326" y="2564904"/>
            <a:ext cx="2613600" cy="2705186"/>
          </a:xfrm>
          <a:solidFill>
            <a:schemeClr val="accent4">
              <a:lumMod val="20000"/>
              <a:lumOff val="80000"/>
            </a:schemeClr>
          </a:solidFill>
        </p:spPr>
        <p:txBody>
          <a:bodyPr lIns="108000" tIns="576000" rIns="72000" anchor="t"/>
          <a:lstStyle>
            <a:lvl1pPr marL="0" indent="0" algn="l">
              <a:spcBef>
                <a:spcPts val="0"/>
              </a:spcBef>
              <a:buNone/>
              <a:defRPr sz="1200"/>
            </a:lvl1pPr>
            <a:lvl2pPr marL="182562" indent="0">
              <a:buNone/>
              <a:defRPr sz="1600"/>
            </a:lvl2pPr>
            <a:lvl3pPr marL="444500" indent="0">
              <a:buNone/>
              <a:defRPr sz="1600"/>
            </a:lvl3pPr>
            <a:lvl4pPr marL="715963" indent="0">
              <a:buNone/>
              <a:defRPr sz="1600"/>
            </a:lvl4pPr>
            <a:lvl5pPr marL="985838" indent="0">
              <a:buNone/>
              <a:defRPr sz="1600"/>
            </a:lvl5pPr>
          </a:lstStyle>
          <a:p>
            <a:pPr lvl="0"/>
            <a:r>
              <a:rPr lang="en-GB"/>
              <a:t>Click to edit Master text styles</a:t>
            </a:r>
            <a:endParaRPr lang="en-GB" dirty="0"/>
          </a:p>
        </p:txBody>
      </p:sp>
      <p:sp>
        <p:nvSpPr>
          <p:cNvPr id="16" name="Text Placeholder 4">
            <a:extLst>
              <a:ext uri="{FF2B5EF4-FFF2-40B4-BE49-F238E27FC236}">
                <a16:creationId xmlns:a16="http://schemas.microsoft.com/office/drawing/2014/main" id="{61BA5B7C-8DA8-4946-8A4A-49A13E3FC00B}"/>
              </a:ext>
            </a:extLst>
          </p:cNvPr>
          <p:cNvSpPr>
            <a:spLocks noGrp="1"/>
          </p:cNvSpPr>
          <p:nvPr>
            <p:ph type="body" sz="quarter" idx="18"/>
          </p:nvPr>
        </p:nvSpPr>
        <p:spPr>
          <a:xfrm>
            <a:off x="3496542" y="2564904"/>
            <a:ext cx="2613600" cy="2705186"/>
          </a:xfrm>
          <a:solidFill>
            <a:schemeClr val="accent4">
              <a:lumMod val="20000"/>
              <a:lumOff val="80000"/>
            </a:schemeClr>
          </a:solidFill>
        </p:spPr>
        <p:txBody>
          <a:bodyPr lIns="108000" tIns="576000" rIns="72000" anchor="t"/>
          <a:lstStyle>
            <a:lvl1pPr marL="0" indent="0" algn="l">
              <a:spcBef>
                <a:spcPts val="0"/>
              </a:spcBef>
              <a:buNone/>
              <a:defRPr sz="1200"/>
            </a:lvl1pPr>
            <a:lvl2pPr marL="182562" indent="0">
              <a:buNone/>
              <a:defRPr sz="1600"/>
            </a:lvl2pPr>
            <a:lvl3pPr marL="444500" indent="0">
              <a:buNone/>
              <a:defRPr sz="1600"/>
            </a:lvl3pPr>
            <a:lvl4pPr marL="715963" indent="0">
              <a:buNone/>
              <a:defRPr sz="1600"/>
            </a:lvl4pPr>
            <a:lvl5pPr marL="985838" indent="0">
              <a:buNone/>
              <a:defRPr sz="1600"/>
            </a:lvl5pPr>
          </a:lstStyle>
          <a:p>
            <a:pPr lvl="0"/>
            <a:r>
              <a:rPr lang="en-GB"/>
              <a:t>Click to edit Master text styles</a:t>
            </a:r>
            <a:endParaRPr lang="en-GB" dirty="0"/>
          </a:p>
        </p:txBody>
      </p:sp>
      <p:sp>
        <p:nvSpPr>
          <p:cNvPr id="17" name="Text Placeholder 4">
            <a:extLst>
              <a:ext uri="{FF2B5EF4-FFF2-40B4-BE49-F238E27FC236}">
                <a16:creationId xmlns:a16="http://schemas.microsoft.com/office/drawing/2014/main" id="{CA9347D2-246D-4A68-A626-7F07D6B55066}"/>
              </a:ext>
            </a:extLst>
          </p:cNvPr>
          <p:cNvSpPr>
            <a:spLocks noGrp="1"/>
          </p:cNvSpPr>
          <p:nvPr>
            <p:ph type="body" sz="quarter" idx="19"/>
          </p:nvPr>
        </p:nvSpPr>
        <p:spPr>
          <a:xfrm>
            <a:off x="6297758" y="2564904"/>
            <a:ext cx="2613600" cy="2705186"/>
          </a:xfrm>
          <a:solidFill>
            <a:schemeClr val="accent4">
              <a:lumMod val="20000"/>
              <a:lumOff val="80000"/>
            </a:schemeClr>
          </a:solidFill>
        </p:spPr>
        <p:txBody>
          <a:bodyPr lIns="108000" tIns="576000" rIns="72000" anchor="t"/>
          <a:lstStyle>
            <a:lvl1pPr marL="0" indent="0" algn="l">
              <a:spcBef>
                <a:spcPts val="0"/>
              </a:spcBef>
              <a:buNone/>
              <a:defRPr sz="1200"/>
            </a:lvl1pPr>
            <a:lvl2pPr marL="182562" indent="0">
              <a:buNone/>
              <a:defRPr sz="1600"/>
            </a:lvl2pPr>
            <a:lvl3pPr marL="444500" indent="0">
              <a:buNone/>
              <a:defRPr sz="1600"/>
            </a:lvl3pPr>
            <a:lvl4pPr marL="715963" indent="0">
              <a:buNone/>
              <a:defRPr sz="1600"/>
            </a:lvl4pPr>
            <a:lvl5pPr marL="985838" indent="0">
              <a:buNone/>
              <a:defRPr sz="1600"/>
            </a:lvl5pPr>
          </a:lstStyle>
          <a:p>
            <a:pPr lvl="0"/>
            <a:r>
              <a:rPr lang="en-GB"/>
              <a:t>Click to edit Master text styles</a:t>
            </a:r>
            <a:endParaRPr lang="en-GB" dirty="0"/>
          </a:p>
        </p:txBody>
      </p:sp>
      <p:sp>
        <p:nvSpPr>
          <p:cNvPr id="18" name="Text Placeholder 4">
            <a:extLst>
              <a:ext uri="{FF2B5EF4-FFF2-40B4-BE49-F238E27FC236}">
                <a16:creationId xmlns:a16="http://schemas.microsoft.com/office/drawing/2014/main" id="{C7C373BE-49B0-4763-B7A1-CBAEDE2CF2E6}"/>
              </a:ext>
            </a:extLst>
          </p:cNvPr>
          <p:cNvSpPr>
            <a:spLocks noGrp="1"/>
          </p:cNvSpPr>
          <p:nvPr>
            <p:ph type="body" sz="quarter" idx="20"/>
          </p:nvPr>
        </p:nvSpPr>
        <p:spPr>
          <a:xfrm>
            <a:off x="695326" y="1628775"/>
            <a:ext cx="2613600" cy="1296169"/>
          </a:xfrm>
          <a:prstGeom prst="flowChartOffpageConnector">
            <a:avLst/>
          </a:prstGeom>
          <a:solidFill>
            <a:schemeClr val="tx2"/>
          </a:solidFill>
        </p:spPr>
        <p:txBody>
          <a:bodyPr lIns="108000" tIns="0" rIns="72000" anchor="ctr"/>
          <a:lstStyle>
            <a:lvl1pPr marL="0" indent="0" algn="ctr">
              <a:spcBef>
                <a:spcPts val="0"/>
              </a:spcBef>
              <a:buNone/>
              <a:defRPr sz="1600">
                <a:solidFill>
                  <a:srgbClr val="FFFFFF"/>
                </a:solidFill>
              </a:defRPr>
            </a:lvl1pPr>
            <a:lvl2pPr marL="182562" indent="0">
              <a:buNone/>
              <a:defRPr sz="1600"/>
            </a:lvl2pPr>
            <a:lvl3pPr marL="444500" indent="0">
              <a:buNone/>
              <a:defRPr sz="1600"/>
            </a:lvl3pPr>
            <a:lvl4pPr marL="715963" indent="0">
              <a:buNone/>
              <a:defRPr sz="1600"/>
            </a:lvl4pPr>
            <a:lvl5pPr marL="985838" indent="0">
              <a:buNone/>
              <a:defRPr sz="1600"/>
            </a:lvl5pPr>
          </a:lstStyle>
          <a:p>
            <a:pPr lvl="0"/>
            <a:r>
              <a:rPr lang="en-GB"/>
              <a:t>Click to edit Master text styles</a:t>
            </a:r>
            <a:endParaRPr lang="en-GB" dirty="0"/>
          </a:p>
        </p:txBody>
      </p:sp>
      <p:sp>
        <p:nvSpPr>
          <p:cNvPr id="19" name="Text Placeholder 4">
            <a:extLst>
              <a:ext uri="{FF2B5EF4-FFF2-40B4-BE49-F238E27FC236}">
                <a16:creationId xmlns:a16="http://schemas.microsoft.com/office/drawing/2014/main" id="{8A5E670B-AB2B-47F5-9DCA-FE8A9C9EEC73}"/>
              </a:ext>
            </a:extLst>
          </p:cNvPr>
          <p:cNvSpPr>
            <a:spLocks noGrp="1"/>
          </p:cNvSpPr>
          <p:nvPr>
            <p:ph type="body" sz="quarter" idx="21"/>
          </p:nvPr>
        </p:nvSpPr>
        <p:spPr>
          <a:xfrm>
            <a:off x="3497660" y="1628775"/>
            <a:ext cx="2613600" cy="1296169"/>
          </a:xfrm>
          <a:prstGeom prst="flowChartOffpageConnector">
            <a:avLst/>
          </a:prstGeom>
          <a:solidFill>
            <a:schemeClr val="tx2"/>
          </a:solidFill>
        </p:spPr>
        <p:txBody>
          <a:bodyPr lIns="108000" tIns="0" rIns="72000" anchor="ctr"/>
          <a:lstStyle>
            <a:lvl1pPr marL="0" indent="0" algn="ctr">
              <a:spcBef>
                <a:spcPts val="0"/>
              </a:spcBef>
              <a:buNone/>
              <a:defRPr sz="1600">
                <a:solidFill>
                  <a:srgbClr val="FFFFFF"/>
                </a:solidFill>
              </a:defRPr>
            </a:lvl1pPr>
            <a:lvl2pPr marL="182562" indent="0">
              <a:buNone/>
              <a:defRPr sz="1600"/>
            </a:lvl2pPr>
            <a:lvl3pPr marL="444500" indent="0">
              <a:buNone/>
              <a:defRPr sz="1600"/>
            </a:lvl3pPr>
            <a:lvl4pPr marL="715963" indent="0">
              <a:buNone/>
              <a:defRPr sz="1600"/>
            </a:lvl4pPr>
            <a:lvl5pPr marL="985838" indent="0">
              <a:buNone/>
              <a:defRPr sz="1600"/>
            </a:lvl5pPr>
          </a:lstStyle>
          <a:p>
            <a:pPr lvl="0"/>
            <a:r>
              <a:rPr lang="en-GB"/>
              <a:t>Click to edit Master text styles</a:t>
            </a:r>
            <a:endParaRPr lang="en-GB" dirty="0"/>
          </a:p>
        </p:txBody>
      </p:sp>
      <p:sp>
        <p:nvSpPr>
          <p:cNvPr id="20" name="Text Placeholder 4">
            <a:extLst>
              <a:ext uri="{FF2B5EF4-FFF2-40B4-BE49-F238E27FC236}">
                <a16:creationId xmlns:a16="http://schemas.microsoft.com/office/drawing/2014/main" id="{7384C407-AF5F-4536-BFF8-BD0CCAF9ABA9}"/>
              </a:ext>
            </a:extLst>
          </p:cNvPr>
          <p:cNvSpPr>
            <a:spLocks noGrp="1"/>
          </p:cNvSpPr>
          <p:nvPr>
            <p:ph type="body" sz="quarter" idx="22"/>
          </p:nvPr>
        </p:nvSpPr>
        <p:spPr>
          <a:xfrm>
            <a:off x="6296640" y="1628775"/>
            <a:ext cx="2613600" cy="1296169"/>
          </a:xfrm>
          <a:prstGeom prst="flowChartOffpageConnector">
            <a:avLst/>
          </a:prstGeom>
          <a:solidFill>
            <a:schemeClr val="tx2"/>
          </a:solidFill>
        </p:spPr>
        <p:txBody>
          <a:bodyPr lIns="108000" tIns="0" rIns="72000" anchor="ctr"/>
          <a:lstStyle>
            <a:lvl1pPr marL="0" indent="0" algn="ctr">
              <a:spcBef>
                <a:spcPts val="0"/>
              </a:spcBef>
              <a:buNone/>
              <a:defRPr sz="1600">
                <a:solidFill>
                  <a:srgbClr val="FFFFFF"/>
                </a:solidFill>
              </a:defRPr>
            </a:lvl1pPr>
            <a:lvl2pPr marL="182562" indent="0">
              <a:buNone/>
              <a:defRPr sz="1600"/>
            </a:lvl2pPr>
            <a:lvl3pPr marL="444500" indent="0">
              <a:buNone/>
              <a:defRPr sz="1600"/>
            </a:lvl3pPr>
            <a:lvl4pPr marL="715963" indent="0">
              <a:buNone/>
              <a:defRPr sz="1600"/>
            </a:lvl4pPr>
            <a:lvl5pPr marL="985838" indent="0">
              <a:buNone/>
              <a:defRPr sz="1600"/>
            </a:lvl5pPr>
          </a:lstStyle>
          <a:p>
            <a:pPr lvl="0"/>
            <a:r>
              <a:rPr lang="en-GB"/>
              <a:t>Click to edit Master text styles</a:t>
            </a:r>
            <a:endParaRPr lang="en-GB" dirty="0"/>
          </a:p>
        </p:txBody>
      </p:sp>
    </p:spTree>
    <p:extLst>
      <p:ext uri="{BB962C8B-B14F-4D97-AF65-F5344CB8AC3E}">
        <p14:creationId xmlns:p14="http://schemas.microsoft.com/office/powerpoint/2010/main" val="614749542"/>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Key Message" preserve="1" userDrawn="1">
  <p:cSld name="Key Messag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Key Message with Gradient" preserve="1" userDrawn="1">
  <p:cSld name="Key Message with Gradient">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custDataLst>
              <p:tags r:id="rId2"/>
            </p:custDataLst>
          </p:nvPr>
        </p:nvSpPr>
        <p:spPr/>
        <p:txBody>
          <a:bodyPr/>
          <a:lstStyle>
            <a:lvl1pPr>
              <a:defRPr>
                <a:solidFill>
                  <a:srgbClr val="FFFFFF"/>
                </a:solidFill>
              </a:defRPr>
            </a:lvl1pPr>
          </a:lstStyle>
          <a:p>
            <a:fld id="{5E4D2043-7E31-4A53-BD33-72A88E682172}" type="slidenum">
              <a:rPr lang="en-GB" smtClean="0"/>
              <a:pPr/>
              <a:t>‹#›</a:t>
            </a:fld>
            <a:endParaRPr lang="en-GB" dirty="0"/>
          </a:p>
        </p:txBody>
      </p:sp>
      <p:sp>
        <p:nvSpPr>
          <p:cNvPr id="9" name="Footer">
            <a:extLst>
              <a:ext uri="{FF2B5EF4-FFF2-40B4-BE49-F238E27FC236}">
                <a16:creationId xmlns:a16="http://schemas.microsoft.com/office/drawing/2014/main" id="{95A25EDE-8428-429E-BE07-354A88A6623D}"/>
              </a:ext>
            </a:extLst>
          </p:cNvPr>
          <p:cNvSpPr txBox="1">
            <a:spLocks/>
          </p:cNvSpPr>
          <p:nvPr userDrawn="1">
            <p:custDataLst>
              <p:tags r:id="rId3"/>
            </p:custDataLst>
          </p:nvPr>
        </p:nvSpPr>
        <p:spPr bwMode="black">
          <a:xfrm>
            <a:off x="3254847" y="6505850"/>
            <a:ext cx="7871883" cy="139700"/>
          </a:xfrm>
          <a:prstGeom prst="rect">
            <a:avLst/>
          </a:prstGeom>
        </p:spPr>
        <p:txBody>
          <a:bodyPr vert="horz" wrap="none" lIns="0" tIns="0" rIns="0" bIns="0" rtlCol="0" anchor="b" anchorCtr="0"/>
          <a:lstStyle/>
          <a:p>
            <a:pPr marL="0" algn="r" defTabSz="914400" rtl="0" eaLnBrk="1" latinLnBrk="0" hangingPunct="1"/>
            <a:r>
              <a:rPr lang="en-GB" sz="1000" b="0" kern="1200">
                <a:solidFill>
                  <a:srgbClr val="FFFFFF"/>
                </a:solidFill>
                <a:latin typeface="SwissReSans" pitchFamily="34" charset="0"/>
                <a:ea typeface="+mn-ea"/>
                <a:cs typeface="+mn-cs"/>
              </a:rPr>
              <a:t>Dash Training | December 2020</a:t>
            </a:r>
            <a:endParaRPr lang="en-GB" sz="1000" b="0" kern="1200" dirty="0">
              <a:solidFill>
                <a:srgbClr val="FFFFFF"/>
              </a:solidFill>
              <a:latin typeface="SwissReSans" pitchFamily="34" charset="0"/>
              <a:ea typeface="+mn-ea"/>
              <a:cs typeface="+mn-cs"/>
            </a:endParaRPr>
          </a:p>
        </p:txBody>
      </p:sp>
      <p:pic>
        <p:nvPicPr>
          <p:cNvPr id="3" name="Picture 2">
            <a:extLst>
              <a:ext uri="{FF2B5EF4-FFF2-40B4-BE49-F238E27FC236}">
                <a16:creationId xmlns:a16="http://schemas.microsoft.com/office/drawing/2014/main" id="{3AEBBC13-093E-4842-888C-D2D2F49A05DF}"/>
              </a:ext>
            </a:extLst>
          </p:cNvPr>
          <p:cNvPicPr>
            <a:picLocks noChangeAspect="1"/>
          </p:cNvPicPr>
          <p:nvPr userDrawn="1">
            <p:custDataLst>
              <p:tags r:id="rId4"/>
            </p:custDataLst>
          </p:nvPr>
        </p:nvPicPr>
        <p:blipFill>
          <a:blip r:embed="rId6"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2545877376"/>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Slide - Gradient horizontal" preserve="1" userDrawn="1">
  <p:cSld name="Title Slide - Gradient horizontal">
    <p:bg bwMode="gray">
      <p:bgPr>
        <a:solidFill>
          <a:srgbClr val="D1DCD6"/>
        </a:solidFill>
        <a:effectLst/>
      </p:bgPr>
    </p:bg>
    <p:spTree>
      <p:nvGrpSpPr>
        <p:cNvPr id="1" name=""/>
        <p:cNvGrpSpPr/>
        <p:nvPr/>
      </p:nvGrpSpPr>
      <p:grpSpPr>
        <a:xfrm>
          <a:off x="0" y="0"/>
          <a:ext cx="0" cy="0"/>
          <a:chOff x="0" y="0"/>
          <a:chExt cx="0" cy="0"/>
        </a:xfrm>
      </p:grpSpPr>
      <p:sp>
        <p:nvSpPr>
          <p:cNvPr id="4" name="Gradient">
            <a:extLst>
              <a:ext uri="{FF2B5EF4-FFF2-40B4-BE49-F238E27FC236}">
                <a16:creationId xmlns:a16="http://schemas.microsoft.com/office/drawing/2014/main" id="{99C2B0CA-DCC3-40A9-9300-09EFCA6635C3}"/>
              </a:ext>
            </a:extLst>
          </p:cNvPr>
          <p:cNvSpPr/>
          <p:nvPr userDrawn="1">
            <p:custDataLst>
              <p:tags r:id="rId2"/>
            </p:custDataLst>
          </p:nvPr>
        </p:nvSpPr>
        <p:spPr bwMode="gray">
          <a:xfrm>
            <a:off x="0" y="0"/>
            <a:ext cx="12192000" cy="3429000"/>
          </a:xfrm>
          <a:prstGeom prst="rect">
            <a:avLst/>
          </a:prstGeom>
          <a:gradFill flip="none" rotWithShape="1">
            <a:gsLst>
              <a:gs pos="0">
                <a:schemeClr val="tx2"/>
              </a:gs>
              <a:gs pos="100000">
                <a:schemeClr val="bg2"/>
              </a:gs>
            </a:gsLst>
            <a:lin ang="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a:latin typeface="SwissReSans" pitchFamily="34" charset="0"/>
            </a:endParaRPr>
          </a:p>
        </p:txBody>
      </p:sp>
      <p:sp>
        <p:nvSpPr>
          <p:cNvPr id="8" name="Picture Placeholder 7"/>
          <p:cNvSpPr>
            <a:spLocks noGrp="1"/>
          </p:cNvSpPr>
          <p:nvPr>
            <p:ph type="pic" sz="quarter" idx="12"/>
          </p:nvPr>
        </p:nvSpPr>
        <p:spPr bwMode="gray">
          <a:xfrm>
            <a:off x="0" y="3429000"/>
            <a:ext cx="12192000" cy="3429000"/>
          </a:xfrm>
        </p:spPr>
        <p:txBody>
          <a:bodyPr tIns="576000" anchor="ctr"/>
          <a:lstStyle>
            <a:lvl1pPr algn="ctr">
              <a:buFontTx/>
              <a:buNone/>
              <a:defRPr sz="1200">
                <a:solidFill>
                  <a:srgbClr val="A8BAB2"/>
                </a:solidFill>
                <a:latin typeface="SwissReSans" pitchFamily="34" charset="0"/>
              </a:defRPr>
            </a:lvl1pPr>
          </a:lstStyle>
          <a:p>
            <a:r>
              <a:rPr lang="en-GB"/>
              <a:t>Click icon to add picture</a:t>
            </a:r>
            <a:endParaRPr lang="en-GB" dirty="0"/>
          </a:p>
        </p:txBody>
      </p:sp>
      <p:sp>
        <p:nvSpPr>
          <p:cNvPr id="2" name="Title 1"/>
          <p:cNvSpPr>
            <a:spLocks noGrp="1"/>
          </p:cNvSpPr>
          <p:nvPr>
            <p:ph type="ctrTitle"/>
          </p:nvPr>
        </p:nvSpPr>
        <p:spPr bwMode="white">
          <a:xfrm>
            <a:off x="695325" y="1628776"/>
            <a:ext cx="9913177" cy="1296168"/>
          </a:xfrm>
        </p:spPr>
        <p:txBody>
          <a:bodyPr>
            <a:noAutofit/>
          </a:bodyPr>
          <a:lstStyle>
            <a:lvl1pPr algn="l">
              <a:lnSpc>
                <a:spcPct val="80000"/>
              </a:lnSpc>
              <a:defRPr sz="4800">
                <a:solidFill>
                  <a:srgbClr val="FFFFFF"/>
                </a:solidFill>
                <a:latin typeface="SwissReSans Light" pitchFamily="34" charset="0"/>
              </a:defRPr>
            </a:lvl1pPr>
          </a:lstStyle>
          <a:p>
            <a:r>
              <a:rPr lang="en-GB"/>
              <a:t>Click to edit Master title style</a:t>
            </a:r>
            <a:endParaRPr lang="en-GB" dirty="0"/>
          </a:p>
        </p:txBody>
      </p:sp>
      <p:sp>
        <p:nvSpPr>
          <p:cNvPr id="3" name="Subtitle 2"/>
          <p:cNvSpPr>
            <a:spLocks noGrp="1"/>
          </p:cNvSpPr>
          <p:nvPr>
            <p:ph type="subTitle" idx="1"/>
          </p:nvPr>
        </p:nvSpPr>
        <p:spPr bwMode="white">
          <a:xfrm>
            <a:off x="695325" y="2996952"/>
            <a:ext cx="9913177" cy="288032"/>
          </a:xfrm>
        </p:spPr>
        <p:txBody>
          <a:bodyPr/>
          <a:lstStyle>
            <a:lvl1pPr marL="0" indent="0" algn="l">
              <a:lnSpc>
                <a:spcPct val="100000"/>
              </a:lnSpc>
              <a:spcBef>
                <a:spcPts val="0"/>
              </a:spcBef>
              <a:buNone/>
              <a:defRPr>
                <a:solidFill>
                  <a:srgbClr val="FFFFFF"/>
                </a:solidFill>
                <a:latin typeface="SwissReSans"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GB" dirty="0"/>
          </a:p>
        </p:txBody>
      </p:sp>
      <p:sp>
        <p:nvSpPr>
          <p:cNvPr id="11" name="Classification"/>
          <p:cNvSpPr txBox="1">
            <a:spLocks noChangeArrowheads="1"/>
          </p:cNvSpPr>
          <p:nvPr userDrawn="1">
            <p:custDataLst>
              <p:tags r:id="rId3"/>
            </p:custDataLst>
          </p:nvPr>
        </p:nvSpPr>
        <p:spPr bwMode="black">
          <a:xfrm>
            <a:off x="4012517" y="260350"/>
            <a:ext cx="76795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pic>
        <p:nvPicPr>
          <p:cNvPr id="6" name="Picture 5">
            <a:extLst>
              <a:ext uri="{FF2B5EF4-FFF2-40B4-BE49-F238E27FC236}">
                <a16:creationId xmlns:a16="http://schemas.microsoft.com/office/drawing/2014/main" id="{0476FA01-1CE3-4D20-88A3-95E732B1D6D6}"/>
              </a:ext>
            </a:extLst>
          </p:cNvPr>
          <p:cNvPicPr>
            <a:picLocks noChangeAspect="1"/>
          </p:cNvPicPr>
          <p:nvPr userDrawn="1">
            <p:custDataLst>
              <p:tags r:id="rId4"/>
            </p:custDataLst>
          </p:nvPr>
        </p:nvPicPr>
        <p:blipFill>
          <a:blip r:embed="rId6" cstate="print">
            <a:extLst>
              <a:ext uri="{28A0092B-C50C-407E-A947-70E740481C1C}">
                <a14:useLocalDpi xmlns:a14="http://schemas.microsoft.com/office/drawing/2010/main" val="0"/>
              </a:ext>
            </a:extLst>
          </a:blip>
          <a:stretch>
            <a:fillRect/>
          </a:stretch>
        </p:blipFill>
        <p:spPr bwMode="gray">
          <a:xfrm>
            <a:off x="263426" y="301052"/>
            <a:ext cx="1379177" cy="324512"/>
          </a:xfrm>
          <a:prstGeom prst="rect">
            <a:avLst/>
          </a:prstGeom>
        </p:spPr>
      </p:pic>
    </p:spTree>
    <p:extLst>
      <p:ext uri="{BB962C8B-B14F-4D97-AF65-F5344CB8AC3E}">
        <p14:creationId xmlns:p14="http://schemas.microsoft.com/office/powerpoint/2010/main" val="302504798"/>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Key Message with Image" preserve="1" userDrawn="1">
  <p:cSld name="Key Message with Image">
    <p:bg>
      <p:bgPr>
        <a:solidFill>
          <a:srgbClr val="D1DCD6"/>
        </a:solidFill>
        <a:effectLst/>
      </p:bgPr>
    </p:bg>
    <p:spTree>
      <p:nvGrpSpPr>
        <p:cNvPr id="1" name=""/>
        <p:cNvGrpSpPr/>
        <p:nvPr/>
      </p:nvGrpSpPr>
      <p:grpSpPr>
        <a:xfrm>
          <a:off x="0" y="0"/>
          <a:ext cx="0" cy="0"/>
          <a:chOff x="0" y="0"/>
          <a:chExt cx="0" cy="0"/>
        </a:xfrm>
      </p:grpSpPr>
      <p:sp>
        <p:nvSpPr>
          <p:cNvPr id="11" name="Picture Placeholder 7">
            <a:extLst>
              <a:ext uri="{FF2B5EF4-FFF2-40B4-BE49-F238E27FC236}">
                <a16:creationId xmlns:a16="http://schemas.microsoft.com/office/drawing/2014/main" id="{D7909D1B-780F-487D-8A19-0628603C575F}"/>
              </a:ext>
            </a:extLst>
          </p:cNvPr>
          <p:cNvSpPr>
            <a:spLocks noGrp="1"/>
          </p:cNvSpPr>
          <p:nvPr>
            <p:ph type="pic" sz="quarter" idx="13"/>
          </p:nvPr>
        </p:nvSpPr>
        <p:spPr bwMode="gray">
          <a:xfrm>
            <a:off x="0" y="0"/>
            <a:ext cx="12192000" cy="6858000"/>
          </a:xfrm>
        </p:spPr>
        <p:txBody>
          <a:bodyPr tIns="576000" anchor="ctr"/>
          <a:lstStyle>
            <a:lvl1pPr algn="ctr">
              <a:buFontTx/>
              <a:buNone/>
              <a:defRPr sz="1200">
                <a:solidFill>
                  <a:srgbClr val="A8BAB2"/>
                </a:solidFill>
                <a:latin typeface="SwissReSans" pitchFamily="34" charset="0"/>
              </a:defRPr>
            </a:lvl1pPr>
          </a:lstStyle>
          <a:p>
            <a:r>
              <a:rPr lang="en-GB"/>
              <a:t>Click icon to add picture</a:t>
            </a:r>
            <a:endParaRPr lang="en-GB" dirty="0"/>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custDataLst>
              <p:tags r:id="rId2"/>
            </p:custDataLst>
          </p:nvPr>
        </p:nvSpPr>
        <p:spPr/>
        <p:txBody>
          <a:bodyPr/>
          <a:lstStyle>
            <a:lvl1pPr>
              <a:defRPr>
                <a:solidFill>
                  <a:srgbClr val="FFFFFF"/>
                </a:solidFill>
              </a:defRPr>
            </a:lvl1pPr>
          </a:lstStyle>
          <a:p>
            <a:fld id="{5E4D2043-7E31-4A53-BD33-72A88E682172}" type="slidenum">
              <a:rPr lang="en-GB" smtClean="0"/>
              <a:pPr/>
              <a:t>‹#›</a:t>
            </a:fld>
            <a:endParaRPr lang="en-GB" dirty="0"/>
          </a:p>
        </p:txBody>
      </p:sp>
      <p:sp>
        <p:nvSpPr>
          <p:cNvPr id="9" name="Footer">
            <a:extLst>
              <a:ext uri="{FF2B5EF4-FFF2-40B4-BE49-F238E27FC236}">
                <a16:creationId xmlns:a16="http://schemas.microsoft.com/office/drawing/2014/main" id="{95A25EDE-8428-429E-BE07-354A88A6623D}"/>
              </a:ext>
            </a:extLst>
          </p:cNvPr>
          <p:cNvSpPr txBox="1">
            <a:spLocks/>
          </p:cNvSpPr>
          <p:nvPr userDrawn="1">
            <p:custDataLst>
              <p:tags r:id="rId3"/>
            </p:custDataLst>
          </p:nvPr>
        </p:nvSpPr>
        <p:spPr bwMode="black">
          <a:xfrm>
            <a:off x="3254847" y="6505850"/>
            <a:ext cx="7871883" cy="139700"/>
          </a:xfrm>
          <a:prstGeom prst="rect">
            <a:avLst/>
          </a:prstGeom>
        </p:spPr>
        <p:txBody>
          <a:bodyPr vert="horz" wrap="none" lIns="0" tIns="0" rIns="0" bIns="0" rtlCol="0" anchor="b" anchorCtr="0"/>
          <a:lstStyle/>
          <a:p>
            <a:pPr marL="0" algn="r" defTabSz="914400" rtl="0" eaLnBrk="1" latinLnBrk="0" hangingPunct="1"/>
            <a:r>
              <a:rPr lang="en-GB" sz="1000" b="0" kern="1200">
                <a:solidFill>
                  <a:srgbClr val="FFFFFF"/>
                </a:solidFill>
                <a:latin typeface="SwissReSans" pitchFamily="34" charset="0"/>
                <a:ea typeface="+mn-ea"/>
                <a:cs typeface="+mn-cs"/>
              </a:rPr>
              <a:t>Dash Training | December 2020</a:t>
            </a:r>
            <a:endParaRPr lang="en-GB" sz="1000" b="0" kern="1200" dirty="0">
              <a:solidFill>
                <a:srgbClr val="FFFFFF"/>
              </a:solidFill>
              <a:latin typeface="SwissReSans" pitchFamily="34" charset="0"/>
              <a:ea typeface="+mn-ea"/>
              <a:cs typeface="+mn-cs"/>
            </a:endParaRPr>
          </a:p>
        </p:txBody>
      </p:sp>
      <p:pic>
        <p:nvPicPr>
          <p:cNvPr id="3" name="Picture 2">
            <a:extLst>
              <a:ext uri="{FF2B5EF4-FFF2-40B4-BE49-F238E27FC236}">
                <a16:creationId xmlns:a16="http://schemas.microsoft.com/office/drawing/2014/main" id="{9BC5AF54-836F-4A50-91CC-DA75C020F409}"/>
              </a:ext>
            </a:extLst>
          </p:cNvPr>
          <p:cNvPicPr>
            <a:picLocks noChangeAspect="1"/>
          </p:cNvPicPr>
          <p:nvPr userDrawn="1">
            <p:custDataLst>
              <p:tags r:id="rId4"/>
            </p:custDataLst>
          </p:nvPr>
        </p:nvPicPr>
        <p:blipFill>
          <a:blip r:embed="rId6"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4104490760"/>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Key Message with Circle" preserve="1" userDrawn="1">
  <p:cSld name="Key Message with Circle">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sp>
        <p:nvSpPr>
          <p:cNvPr id="14" name="Picture Placeholder 7">
            <a:extLst>
              <a:ext uri="{FF2B5EF4-FFF2-40B4-BE49-F238E27FC236}">
                <a16:creationId xmlns:a16="http://schemas.microsoft.com/office/drawing/2014/main" id="{16F7AA4C-CEA0-4838-9DF9-2F5534114B93}"/>
              </a:ext>
            </a:extLst>
          </p:cNvPr>
          <p:cNvSpPr>
            <a:spLocks noGrp="1"/>
          </p:cNvSpPr>
          <p:nvPr>
            <p:ph type="pic" sz="quarter" idx="13"/>
          </p:nvPr>
        </p:nvSpPr>
        <p:spPr bwMode="gray">
          <a:xfrm>
            <a:off x="0" y="0"/>
            <a:ext cx="12192000" cy="6858000"/>
          </a:xfrm>
        </p:spPr>
        <p:txBody>
          <a:bodyPr tIns="576000" anchor="ctr"/>
          <a:lstStyle>
            <a:lvl1pPr algn="ctr">
              <a:buFontTx/>
              <a:buNone/>
              <a:defRPr sz="1200">
                <a:solidFill>
                  <a:srgbClr val="A8BAB2"/>
                </a:solidFill>
                <a:latin typeface="SwissReSans" pitchFamily="34" charset="0"/>
              </a:defRPr>
            </a:lvl1pPr>
          </a:lstStyle>
          <a:p>
            <a:r>
              <a:rPr lang="en-GB"/>
              <a:t>Click icon to add picture</a:t>
            </a:r>
            <a:endParaRPr lang="en-GB" dirty="0"/>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custDataLst>
              <p:tags r:id="rId2"/>
            </p:custDataLst>
          </p:nvPr>
        </p:nvSpPr>
        <p:spPr/>
        <p:txBody>
          <a:bodyPr/>
          <a:lstStyle>
            <a:lvl1pPr>
              <a:defRPr>
                <a:solidFill>
                  <a:srgbClr val="FFFFFF"/>
                </a:solidFill>
              </a:defRPr>
            </a:lvl1pPr>
          </a:lstStyle>
          <a:p>
            <a:fld id="{5E4D2043-7E31-4A53-BD33-72A88E682172}" type="slidenum">
              <a:rPr lang="en-GB" smtClean="0"/>
              <a:pPr/>
              <a:t>‹#›</a:t>
            </a:fld>
            <a:endParaRPr lang="en-GB" dirty="0"/>
          </a:p>
        </p:txBody>
      </p:sp>
      <p:sp>
        <p:nvSpPr>
          <p:cNvPr id="9" name="Footer">
            <a:extLst>
              <a:ext uri="{FF2B5EF4-FFF2-40B4-BE49-F238E27FC236}">
                <a16:creationId xmlns:a16="http://schemas.microsoft.com/office/drawing/2014/main" id="{95A25EDE-8428-429E-BE07-354A88A6623D}"/>
              </a:ext>
            </a:extLst>
          </p:cNvPr>
          <p:cNvSpPr txBox="1">
            <a:spLocks/>
          </p:cNvSpPr>
          <p:nvPr userDrawn="1">
            <p:custDataLst>
              <p:tags r:id="rId3"/>
            </p:custDataLst>
          </p:nvPr>
        </p:nvSpPr>
        <p:spPr bwMode="black">
          <a:xfrm>
            <a:off x="3254847" y="6505850"/>
            <a:ext cx="7871883" cy="139700"/>
          </a:xfrm>
          <a:prstGeom prst="rect">
            <a:avLst/>
          </a:prstGeom>
        </p:spPr>
        <p:txBody>
          <a:bodyPr vert="horz" wrap="none" lIns="0" tIns="0" rIns="0" bIns="0" rtlCol="0" anchor="b" anchorCtr="0"/>
          <a:lstStyle/>
          <a:p>
            <a:pPr marL="0" algn="r" defTabSz="914400" rtl="0" eaLnBrk="1" latinLnBrk="0" hangingPunct="1"/>
            <a:r>
              <a:rPr lang="en-GB" sz="1000" b="0" kern="1200">
                <a:solidFill>
                  <a:srgbClr val="FFFFFF"/>
                </a:solidFill>
                <a:latin typeface="SwissReSans" pitchFamily="34" charset="0"/>
                <a:ea typeface="+mn-ea"/>
                <a:cs typeface="+mn-cs"/>
              </a:rPr>
              <a:t>Dash Training | December 2020</a:t>
            </a:r>
            <a:endParaRPr lang="en-GB" sz="1000" b="0" kern="1200" dirty="0">
              <a:solidFill>
                <a:srgbClr val="FFFFFF"/>
              </a:solidFill>
              <a:latin typeface="SwissReSans" pitchFamily="34" charset="0"/>
              <a:ea typeface="+mn-ea"/>
              <a:cs typeface="+mn-cs"/>
            </a:endParaRPr>
          </a:p>
        </p:txBody>
      </p:sp>
      <p:sp>
        <p:nvSpPr>
          <p:cNvPr id="2" name="Title 1">
            <a:extLst>
              <a:ext uri="{FF2B5EF4-FFF2-40B4-BE49-F238E27FC236}">
                <a16:creationId xmlns:a16="http://schemas.microsoft.com/office/drawing/2014/main" id="{42843963-C518-4447-9E83-A30F66BBBF02}"/>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GB" dirty="0"/>
          </a:p>
        </p:txBody>
      </p:sp>
      <p:sp>
        <p:nvSpPr>
          <p:cNvPr id="10" name="Textplatzhalter 4">
            <a:extLst>
              <a:ext uri="{FF2B5EF4-FFF2-40B4-BE49-F238E27FC236}">
                <a16:creationId xmlns:a16="http://schemas.microsoft.com/office/drawing/2014/main" id="{D44F4213-4BCA-49E4-9D32-D0795C52F89E}"/>
              </a:ext>
            </a:extLst>
          </p:cNvPr>
          <p:cNvSpPr>
            <a:spLocks noGrp="1"/>
          </p:cNvSpPr>
          <p:nvPr>
            <p:ph type="body" sz="quarter" idx="14"/>
          </p:nvPr>
        </p:nvSpPr>
        <p:spPr bwMode="gray">
          <a:xfrm>
            <a:off x="8165944" y="1988644"/>
            <a:ext cx="2880000" cy="2880000"/>
          </a:xfrm>
          <a:prstGeom prst="ellipse">
            <a:avLst/>
          </a:prstGeom>
          <a:solidFill>
            <a:schemeClr val="bg1"/>
          </a:solidFill>
        </p:spPr>
        <p:txBody>
          <a:bodyPr anchor="ctr"/>
          <a:lstStyle>
            <a:lvl1pPr marL="0" indent="0" algn="ctr">
              <a:spcBef>
                <a:spcPts val="0"/>
              </a:spcBef>
              <a:buFontTx/>
              <a:buNone/>
              <a:defRPr sz="2400">
                <a:solidFill>
                  <a:schemeClr val="tx2"/>
                </a:solidFill>
                <a:latin typeface="SwissReSans Light" panose="020B0504020202020204" pitchFamily="34" charset="0"/>
              </a:defRPr>
            </a:lvl1pPr>
            <a:lvl2pPr marL="182562" indent="0" algn="l">
              <a:buFontTx/>
              <a:buNone/>
              <a:defRPr>
                <a:solidFill>
                  <a:srgbClr val="FFFFFF"/>
                </a:solidFill>
              </a:defRPr>
            </a:lvl2pPr>
            <a:lvl3pPr marL="444500" indent="0" algn="l">
              <a:buFontTx/>
              <a:buNone/>
              <a:defRPr>
                <a:solidFill>
                  <a:srgbClr val="FFFFFF"/>
                </a:solidFill>
              </a:defRPr>
            </a:lvl3pPr>
            <a:lvl4pPr marL="715963" indent="0" algn="l">
              <a:buFontTx/>
              <a:buNone/>
              <a:defRPr>
                <a:solidFill>
                  <a:srgbClr val="FFFFFF"/>
                </a:solidFill>
              </a:defRPr>
            </a:lvl4pPr>
            <a:lvl5pPr marL="985838" indent="0" algn="l">
              <a:buFontTx/>
              <a:buNone/>
              <a:defRPr>
                <a:solidFill>
                  <a:srgbClr val="FFFFFF"/>
                </a:solidFill>
              </a:defRPr>
            </a:lvl5pPr>
          </a:lstStyle>
          <a:p>
            <a:pPr lvl="0"/>
            <a:r>
              <a:rPr lang="en-GB"/>
              <a:t>Click to edit Master text styles</a:t>
            </a:r>
            <a:endParaRPr lang="en-GB" dirty="0"/>
          </a:p>
        </p:txBody>
      </p:sp>
      <p:sp>
        <p:nvSpPr>
          <p:cNvPr id="13" name="Text Placeholder 4">
            <a:extLst>
              <a:ext uri="{FF2B5EF4-FFF2-40B4-BE49-F238E27FC236}">
                <a16:creationId xmlns:a16="http://schemas.microsoft.com/office/drawing/2014/main" id="{912E097B-8B33-4A53-A464-F9DB356C0E34}"/>
              </a:ext>
            </a:extLst>
          </p:cNvPr>
          <p:cNvSpPr>
            <a:spLocks noGrp="1"/>
          </p:cNvSpPr>
          <p:nvPr>
            <p:ph type="body" sz="quarter" idx="15"/>
          </p:nvPr>
        </p:nvSpPr>
        <p:spPr>
          <a:xfrm>
            <a:off x="695325" y="1628775"/>
            <a:ext cx="6480795" cy="3528417"/>
          </a:xfrm>
        </p:spPr>
        <p:txBody>
          <a:bodyPr anchor="ctr"/>
          <a:lstStyle>
            <a:lvl1pPr marL="0" indent="0">
              <a:spcBef>
                <a:spcPts val="0"/>
              </a:spcBef>
              <a:buFontTx/>
              <a:buNone/>
              <a:defRPr sz="5000">
                <a:solidFill>
                  <a:schemeClr val="bg1"/>
                </a:solidFill>
                <a:latin typeface="SwissReSans Light" panose="020B0504020202020204" pitchFamily="34" charset="0"/>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lvl="0"/>
            <a:r>
              <a:rPr lang="en-GB"/>
              <a:t>Click to edit Master text styles</a:t>
            </a:r>
            <a:endParaRPr lang="en-GB" dirty="0"/>
          </a:p>
        </p:txBody>
      </p:sp>
      <p:pic>
        <p:nvPicPr>
          <p:cNvPr id="4" name="Picture 3">
            <a:extLst>
              <a:ext uri="{FF2B5EF4-FFF2-40B4-BE49-F238E27FC236}">
                <a16:creationId xmlns:a16="http://schemas.microsoft.com/office/drawing/2014/main" id="{303F285E-AAA2-47E0-B52C-F366AB5AFFC1}"/>
              </a:ext>
            </a:extLst>
          </p:cNvPr>
          <p:cNvPicPr>
            <a:picLocks noChangeAspect="1"/>
          </p:cNvPicPr>
          <p:nvPr userDrawn="1">
            <p:custDataLst>
              <p:tags r:id="rId4"/>
            </p:custDataLst>
          </p:nvPr>
        </p:nvPicPr>
        <p:blipFill>
          <a:blip r:embed="rId6"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2201750675"/>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Gradient, Text and Image" preserve="1" userDrawn="1">
  <p:cSld name="Gradient, Text and Imag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5A4DEE0-C41B-4076-8B94-57B0E7907B17}"/>
              </a:ext>
            </a:extLst>
          </p:cNvPr>
          <p:cNvSpPr/>
          <p:nvPr userDrawn="1"/>
        </p:nvSpPr>
        <p:spPr bwMode="gray">
          <a:xfrm>
            <a:off x="0" y="0"/>
            <a:ext cx="6102350" cy="6858000"/>
          </a:xfrm>
          <a:prstGeom prst="rect">
            <a:avLst/>
          </a:prstGeom>
          <a:gradFill>
            <a:gsLst>
              <a:gs pos="0">
                <a:schemeClr val="tx2"/>
              </a:gs>
              <a:gs pos="100000">
                <a:schemeClr val="bg2"/>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a:latin typeface="SwissReSans" pitchFamily="34" charset="0"/>
            </a:endParaRPr>
          </a:p>
        </p:txBody>
      </p:sp>
      <p:sp>
        <p:nvSpPr>
          <p:cNvPr id="12" name="Picture Placeholder 7"/>
          <p:cNvSpPr>
            <a:spLocks noGrp="1"/>
          </p:cNvSpPr>
          <p:nvPr>
            <p:ph type="pic" sz="quarter" idx="13" hasCustomPrompt="1"/>
          </p:nvPr>
        </p:nvSpPr>
        <p:spPr bwMode="gray">
          <a:xfrm>
            <a:off x="6102350" y="0"/>
            <a:ext cx="6089650" cy="6858000"/>
          </a:xfrm>
        </p:spPr>
        <p:txBody>
          <a:bodyPr lIns="0" tIns="1152000" anchor="ctr"/>
          <a:lstStyle>
            <a:lvl1pPr algn="ctr">
              <a:spcBef>
                <a:spcPts val="0"/>
              </a:spcBef>
              <a:buFontTx/>
              <a:buNone/>
              <a:defRPr sz="1200">
                <a:solidFill>
                  <a:srgbClr val="A8BAB2"/>
                </a:solidFill>
                <a:latin typeface="SwissReSans" pitchFamily="34" charset="0"/>
              </a:defRPr>
            </a:lvl1pPr>
          </a:lstStyle>
          <a:p>
            <a:r>
              <a:rPr lang="en-GB" noProof="1"/>
              <a:t>Click to browse for an own image or </a:t>
            </a:r>
            <a:br>
              <a:rPr lang="en-GB" noProof="1"/>
            </a:br>
            <a:r>
              <a:rPr lang="en-GB" noProof="1"/>
              <a:t>select one from the Swiss Re menu.</a:t>
            </a:r>
            <a:br>
              <a:rPr lang="en-GB" noProof="1"/>
            </a:br>
            <a:r>
              <a:rPr lang="en-GB" noProof="1"/>
              <a:t>Be careful to avoid an image that clashes</a:t>
            </a:r>
            <a:br>
              <a:rPr lang="en-GB" noProof="1"/>
            </a:br>
            <a:r>
              <a:rPr lang="en-GB" noProof="1"/>
              <a:t>with the gradient colour.</a:t>
            </a:r>
          </a:p>
        </p:txBody>
      </p:sp>
      <p:sp>
        <p:nvSpPr>
          <p:cNvPr id="8" name="Title 7"/>
          <p:cNvSpPr>
            <a:spLocks noGrp="1"/>
          </p:cNvSpPr>
          <p:nvPr>
            <p:ph type="title"/>
          </p:nvPr>
        </p:nvSpPr>
        <p:spPr bwMode="gray">
          <a:xfrm>
            <a:off x="695325" y="692151"/>
            <a:ext cx="4920621" cy="692647"/>
          </a:xfrm>
        </p:spPr>
        <p:txBody>
          <a:bodyPr/>
          <a:lstStyle>
            <a:lvl1pPr>
              <a:defRPr>
                <a:solidFill>
                  <a:srgbClr val="FFFFFF"/>
                </a:solidFill>
              </a:defRPr>
            </a:lvl1pPr>
          </a:lstStyle>
          <a:p>
            <a:r>
              <a:rPr lang="en-GB"/>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
        <p:nvSpPr>
          <p:cNvPr id="4" name="Text Placeholder 3">
            <a:extLst>
              <a:ext uri="{FF2B5EF4-FFF2-40B4-BE49-F238E27FC236}">
                <a16:creationId xmlns:a16="http://schemas.microsoft.com/office/drawing/2014/main" id="{5E2C90A8-D632-4D32-AA86-6231D6EA8ACF}"/>
              </a:ext>
            </a:extLst>
          </p:cNvPr>
          <p:cNvSpPr>
            <a:spLocks noGrp="1"/>
          </p:cNvSpPr>
          <p:nvPr>
            <p:ph type="body" sz="quarter" idx="14"/>
          </p:nvPr>
        </p:nvSpPr>
        <p:spPr bwMode="gray">
          <a:xfrm>
            <a:off x="695324" y="1628774"/>
            <a:ext cx="4920624" cy="439261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pic>
        <p:nvPicPr>
          <p:cNvPr id="3" name="Picture 2">
            <a:extLst>
              <a:ext uri="{FF2B5EF4-FFF2-40B4-BE49-F238E27FC236}">
                <a16:creationId xmlns:a16="http://schemas.microsoft.com/office/drawing/2014/main" id="{0FF315AF-E036-440C-A8E5-229395CA2854}"/>
              </a:ext>
            </a:extLst>
          </p:cNvPr>
          <p:cNvPicPr>
            <a:picLocks noChangeAspect="1"/>
          </p:cNvPicPr>
          <p:nvPr userDrawn="1">
            <p:custDataLst>
              <p:tags r:id="rId3"/>
            </p:custDataLst>
          </p:nvPr>
        </p:nvPicPr>
        <p:blipFill>
          <a:blip r:embed="rId5"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2601171091"/>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Image" preserve="1" userDrawn="1">
  <p:cSld name="Image">
    <p:bg>
      <p:bgPr>
        <a:solidFill>
          <a:srgbClr val="D1DCD6"/>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0" y="0"/>
            <a:ext cx="12192000" cy="6858000"/>
          </a:xfrm>
        </p:spPr>
        <p:txBody>
          <a:bodyPr tIns="576000" anchor="ctr"/>
          <a:lstStyle>
            <a:lvl1pPr marL="0" indent="0" algn="ctr">
              <a:buNone/>
              <a:defRPr sz="1200">
                <a:solidFill>
                  <a:srgbClr val="A8BAB2"/>
                </a:solidFill>
                <a:latin typeface="SwissReSans"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GB" dirty="0"/>
          </a:p>
        </p:txBody>
      </p:sp>
      <p:sp>
        <p:nvSpPr>
          <p:cNvPr id="6" name="Date Placeholder 5"/>
          <p:cNvSpPr>
            <a:spLocks noGrp="1"/>
          </p:cNvSpPr>
          <p:nvPr>
            <p:ph type="dt" sz="half" idx="10"/>
          </p:nvPr>
        </p:nvSpPr>
        <p:spPr/>
        <p:txBody>
          <a:bodyPr/>
          <a:lstStyle/>
          <a:p>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custDataLst>
              <p:tags r:id="rId2"/>
            </p:custDataLst>
          </p:nvPr>
        </p:nvSpPr>
        <p:spPr/>
        <p:txBody>
          <a:bodyPr/>
          <a:lstStyle>
            <a:lvl1pPr>
              <a:defRPr>
                <a:solidFill>
                  <a:schemeClr val="bg1"/>
                </a:solidFill>
              </a:defRPr>
            </a:lvl1pPr>
          </a:lstStyle>
          <a:p>
            <a:fld id="{5E4D2043-7E31-4A53-BD33-72A88E682172}" type="slidenum">
              <a:rPr lang="en-GB" smtClean="0"/>
              <a:pPr/>
              <a:t>‹#›</a:t>
            </a:fld>
            <a:endParaRPr lang="en-GB" dirty="0"/>
          </a:p>
        </p:txBody>
      </p:sp>
      <p:sp>
        <p:nvSpPr>
          <p:cNvPr id="10" name="Classification"/>
          <p:cNvSpPr txBox="1">
            <a:spLocks noChangeArrowheads="1"/>
          </p:cNvSpPr>
          <p:nvPr userDrawn="1">
            <p:custDataLst>
              <p:tags r:id="rId3"/>
            </p:custDataLst>
          </p:nvPr>
        </p:nvSpPr>
        <p:spPr bwMode="black">
          <a:xfrm>
            <a:off x="4022173" y="260350"/>
            <a:ext cx="76795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12" name="Footer"/>
          <p:cNvSpPr txBox="1">
            <a:spLocks/>
          </p:cNvSpPr>
          <p:nvPr userDrawn="1">
            <p:custDataLst>
              <p:tags r:id="rId4"/>
            </p:custDataLst>
          </p:nvPr>
        </p:nvSpPr>
        <p:spPr bwMode="black">
          <a:xfrm>
            <a:off x="3120661" y="6505850"/>
            <a:ext cx="7871883" cy="139700"/>
          </a:xfrm>
          <a:prstGeom prst="rect">
            <a:avLst/>
          </a:prstGeom>
        </p:spPr>
        <p:txBody>
          <a:bodyPr vert="horz" wrap="none" lIns="0" tIns="0" rIns="0" bIns="0" rtlCol="0" anchor="b" anchorCtr="0"/>
          <a:lstStyle/>
          <a:p>
            <a:pPr marL="0" algn="r" defTabSz="914400" rtl="0" eaLnBrk="1" latinLnBrk="0" hangingPunct="1"/>
            <a:r>
              <a:rPr lang="en-GB" sz="1000" b="0" kern="1200">
                <a:solidFill>
                  <a:srgbClr val="283E36"/>
                </a:solidFill>
                <a:latin typeface="SwissReSans" pitchFamily="34" charset="0"/>
                <a:ea typeface="+mn-ea"/>
                <a:cs typeface="+mn-cs"/>
              </a:rPr>
              <a:t>Dash Training | December 2020</a:t>
            </a:r>
            <a:endParaRPr lang="en-GB" sz="1000" b="0" kern="1200" dirty="0">
              <a:solidFill>
                <a:srgbClr val="283E36"/>
              </a:solidFill>
              <a:latin typeface="SwissReSans" pitchFamily="34" charset="0"/>
              <a:ea typeface="+mn-ea"/>
              <a:cs typeface="+mn-cs"/>
            </a:endParaRPr>
          </a:p>
        </p:txBody>
      </p:sp>
      <p:pic>
        <p:nvPicPr>
          <p:cNvPr id="4" name="Picture 3">
            <a:extLst>
              <a:ext uri="{FF2B5EF4-FFF2-40B4-BE49-F238E27FC236}">
                <a16:creationId xmlns:a16="http://schemas.microsoft.com/office/drawing/2014/main" id="{1DA456BD-25F7-42F1-A6F7-586D5359DBB4}"/>
              </a:ext>
            </a:extLst>
          </p:cNvPr>
          <p:cNvPicPr>
            <a:picLocks noChangeAspect="1"/>
          </p:cNvPicPr>
          <p:nvPr userDrawn="1">
            <p:custDataLst>
              <p:tags r:id="rId5"/>
            </p:custDataLst>
          </p:nvPr>
        </p:nvPicPr>
        <p:blipFill>
          <a:blip r:embed="rId7"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ext and Image" preserve="1" userDrawn="1">
  <p:cSld name="Text and Image">
    <p:spTree>
      <p:nvGrpSpPr>
        <p:cNvPr id="1" name=""/>
        <p:cNvGrpSpPr/>
        <p:nvPr/>
      </p:nvGrpSpPr>
      <p:grpSpPr>
        <a:xfrm>
          <a:off x="0" y="0"/>
          <a:ext cx="0" cy="0"/>
          <a:chOff x="0" y="0"/>
          <a:chExt cx="0" cy="0"/>
        </a:xfrm>
      </p:grpSpPr>
      <p:sp>
        <p:nvSpPr>
          <p:cNvPr id="12" name="Picture Placeholder 7"/>
          <p:cNvSpPr>
            <a:spLocks noGrp="1"/>
          </p:cNvSpPr>
          <p:nvPr>
            <p:ph type="pic" sz="quarter" idx="13"/>
          </p:nvPr>
        </p:nvSpPr>
        <p:spPr bwMode="gray">
          <a:xfrm>
            <a:off x="0" y="0"/>
            <a:ext cx="12192000" cy="6858000"/>
          </a:xfrm>
        </p:spPr>
        <p:txBody>
          <a:bodyPr lIns="0" tIns="576000" anchor="ctr"/>
          <a:lstStyle>
            <a:lvl1pPr marL="0" indent="0" algn="ctr">
              <a:buFontTx/>
              <a:buNone/>
              <a:defRPr sz="1200">
                <a:solidFill>
                  <a:srgbClr val="A8BAB2"/>
                </a:solidFill>
                <a:latin typeface="SwissReSans" pitchFamily="34" charset="0"/>
              </a:defRPr>
            </a:lvl1pPr>
          </a:lstStyle>
          <a:p>
            <a:r>
              <a:rPr lang="en-GB" noProof="1"/>
              <a:t>Click icon to add picture</a:t>
            </a:r>
          </a:p>
        </p:txBody>
      </p:sp>
      <p:sp>
        <p:nvSpPr>
          <p:cNvPr id="3" name="Content Placeholder 2"/>
          <p:cNvSpPr>
            <a:spLocks noGrp="1"/>
          </p:cNvSpPr>
          <p:nvPr>
            <p:ph sz="half" idx="1"/>
          </p:nvPr>
        </p:nvSpPr>
        <p:spPr bwMode="black">
          <a:xfrm>
            <a:off x="695325" y="1628774"/>
            <a:ext cx="4920624" cy="4392614"/>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Title 7"/>
          <p:cNvSpPr>
            <a:spLocks noGrp="1"/>
          </p:cNvSpPr>
          <p:nvPr>
            <p:ph type="title"/>
          </p:nvPr>
        </p:nvSpPr>
        <p:spPr>
          <a:xfrm>
            <a:off x="695325" y="692151"/>
            <a:ext cx="4920621" cy="692647"/>
          </a:xfrm>
        </p:spPr>
        <p:txBody>
          <a:bodyPr/>
          <a:lstStyle/>
          <a:p>
            <a:r>
              <a:rPr lang="en-GB"/>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3415021587"/>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ext and small Image" preserve="1" userDrawn="1">
  <p:cSld name="Text and small Image">
    <p:spTree>
      <p:nvGrpSpPr>
        <p:cNvPr id="1" name=""/>
        <p:cNvGrpSpPr/>
        <p:nvPr/>
      </p:nvGrpSpPr>
      <p:grpSpPr>
        <a:xfrm>
          <a:off x="0" y="0"/>
          <a:ext cx="0" cy="0"/>
          <a:chOff x="0" y="0"/>
          <a:chExt cx="0" cy="0"/>
        </a:xfrm>
      </p:grpSpPr>
      <p:sp>
        <p:nvSpPr>
          <p:cNvPr id="12" name="Picture Placeholder 7"/>
          <p:cNvSpPr>
            <a:spLocks noGrp="1"/>
          </p:cNvSpPr>
          <p:nvPr>
            <p:ph type="pic" sz="quarter" idx="13"/>
          </p:nvPr>
        </p:nvSpPr>
        <p:spPr bwMode="gray">
          <a:xfrm>
            <a:off x="6096000" y="0"/>
            <a:ext cx="6096000" cy="6858000"/>
          </a:xfrm>
        </p:spPr>
        <p:txBody>
          <a:bodyPr lIns="0" tIns="576000" anchor="ctr"/>
          <a:lstStyle>
            <a:lvl1pPr marL="0" indent="0" algn="ctr">
              <a:buFontTx/>
              <a:buNone/>
              <a:defRPr sz="1200">
                <a:solidFill>
                  <a:srgbClr val="A8BAB2"/>
                </a:solidFill>
                <a:latin typeface="SwissReSans" pitchFamily="34" charset="0"/>
              </a:defRPr>
            </a:lvl1pPr>
          </a:lstStyle>
          <a:p>
            <a:r>
              <a:rPr lang="en-GB" noProof="1"/>
              <a:t>Click icon to add picture</a:t>
            </a:r>
          </a:p>
        </p:txBody>
      </p:sp>
      <p:sp>
        <p:nvSpPr>
          <p:cNvPr id="3" name="Content Placeholder 2"/>
          <p:cNvSpPr>
            <a:spLocks noGrp="1"/>
          </p:cNvSpPr>
          <p:nvPr>
            <p:ph sz="half" idx="1"/>
          </p:nvPr>
        </p:nvSpPr>
        <p:spPr bwMode="black">
          <a:xfrm>
            <a:off x="695325" y="1628774"/>
            <a:ext cx="4920624" cy="4392614"/>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Title 7"/>
          <p:cNvSpPr>
            <a:spLocks noGrp="1"/>
          </p:cNvSpPr>
          <p:nvPr>
            <p:ph type="title"/>
          </p:nvPr>
        </p:nvSpPr>
        <p:spPr>
          <a:xfrm>
            <a:off x="695325" y="692151"/>
            <a:ext cx="4920621" cy="692647"/>
          </a:xfrm>
        </p:spPr>
        <p:txBody>
          <a:bodyPr/>
          <a:lstStyle/>
          <a:p>
            <a:r>
              <a:rPr lang="en-GB"/>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857409094"/>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ext and Gradient" preserve="1" userDrawn="1">
  <p:cSld name="Text and Gradien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1C37E59-4DA2-4550-BDD9-2ED41E064812}"/>
              </a:ext>
            </a:extLst>
          </p:cNvPr>
          <p:cNvSpPr/>
          <p:nvPr userDrawn="1"/>
        </p:nvSpPr>
        <p:spPr bwMode="gray">
          <a:xfrm>
            <a:off x="6096000" y="0"/>
            <a:ext cx="6096000" cy="6858000"/>
          </a:xfrm>
          <a:prstGeom prst="rect">
            <a:avLst/>
          </a:prstGeom>
          <a:gradFill>
            <a:gsLst>
              <a:gs pos="0">
                <a:schemeClr val="tx2"/>
              </a:gs>
              <a:gs pos="100000">
                <a:schemeClr val="bg2"/>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a:latin typeface="SwissReSans" pitchFamily="34" charset="0"/>
            </a:endParaRPr>
          </a:p>
        </p:txBody>
      </p:sp>
      <p:sp>
        <p:nvSpPr>
          <p:cNvPr id="3" name="Content Placeholder 2"/>
          <p:cNvSpPr>
            <a:spLocks noGrp="1"/>
          </p:cNvSpPr>
          <p:nvPr>
            <p:ph sz="half" idx="1"/>
          </p:nvPr>
        </p:nvSpPr>
        <p:spPr bwMode="black">
          <a:xfrm>
            <a:off x="695325" y="1628774"/>
            <a:ext cx="4920624" cy="4392614"/>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Title 7"/>
          <p:cNvSpPr>
            <a:spLocks noGrp="1"/>
          </p:cNvSpPr>
          <p:nvPr>
            <p:ph type="title"/>
          </p:nvPr>
        </p:nvSpPr>
        <p:spPr>
          <a:xfrm>
            <a:off x="695325" y="692151"/>
            <a:ext cx="4920621" cy="692647"/>
          </a:xfrm>
        </p:spPr>
        <p:txBody>
          <a:bodyPr/>
          <a:lstStyle/>
          <a:p>
            <a:r>
              <a:rPr lang="en-GB"/>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lvl1pPr>
              <a:defRPr>
                <a:solidFill>
                  <a:schemeClr val="bg1"/>
                </a:solidFill>
              </a:defRPr>
            </a:lvl1p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28273475"/>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and Image" preserve="1" userDrawn="1">
  <p:cSld name="Statement and Image">
    <p:spTree>
      <p:nvGrpSpPr>
        <p:cNvPr id="1" name=""/>
        <p:cNvGrpSpPr/>
        <p:nvPr/>
      </p:nvGrpSpPr>
      <p:grpSpPr>
        <a:xfrm>
          <a:off x="0" y="0"/>
          <a:ext cx="0" cy="0"/>
          <a:chOff x="0" y="0"/>
          <a:chExt cx="0" cy="0"/>
        </a:xfrm>
      </p:grpSpPr>
      <p:sp>
        <p:nvSpPr>
          <p:cNvPr id="12" name="Picture Placeholder 7"/>
          <p:cNvSpPr>
            <a:spLocks noGrp="1"/>
          </p:cNvSpPr>
          <p:nvPr>
            <p:ph type="pic" sz="quarter" idx="13"/>
          </p:nvPr>
        </p:nvSpPr>
        <p:spPr bwMode="gray">
          <a:xfrm>
            <a:off x="0" y="0"/>
            <a:ext cx="12192000" cy="6858000"/>
          </a:xfrm>
        </p:spPr>
        <p:txBody>
          <a:bodyPr lIns="0" tIns="576000" anchor="ctr"/>
          <a:lstStyle>
            <a:lvl1pPr algn="ctr">
              <a:buFontTx/>
              <a:buNone/>
              <a:defRPr sz="1200">
                <a:solidFill>
                  <a:srgbClr val="A8BAB2"/>
                </a:solidFill>
                <a:latin typeface="SwissReSans" pitchFamily="34" charset="0"/>
              </a:defRPr>
            </a:lvl1pPr>
          </a:lstStyle>
          <a:p>
            <a:r>
              <a:rPr lang="en-GB" noProof="1"/>
              <a:t>Click icon to add picture</a:t>
            </a:r>
          </a:p>
        </p:txBody>
      </p:sp>
      <p:sp>
        <p:nvSpPr>
          <p:cNvPr id="8" name="Title 7"/>
          <p:cNvSpPr>
            <a:spLocks noGrp="1"/>
          </p:cNvSpPr>
          <p:nvPr>
            <p:ph type="title"/>
          </p:nvPr>
        </p:nvSpPr>
        <p:spPr>
          <a:xfrm>
            <a:off x="695325" y="1628773"/>
            <a:ext cx="4920623" cy="4392614"/>
          </a:xfrm>
        </p:spPr>
        <p:txBody>
          <a:bodyPr/>
          <a:lstStyle/>
          <a:p>
            <a:r>
              <a:rPr lang="en-GB"/>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1123138428"/>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Image and Three Columns" preserve="1" userDrawn="1">
  <p:cSld name="Image and Three Columns">
    <p:spTree>
      <p:nvGrpSpPr>
        <p:cNvPr id="1" name=""/>
        <p:cNvGrpSpPr/>
        <p:nvPr/>
      </p:nvGrpSpPr>
      <p:grpSpPr>
        <a:xfrm>
          <a:off x="0" y="0"/>
          <a:ext cx="0" cy="0"/>
          <a:chOff x="0" y="0"/>
          <a:chExt cx="0" cy="0"/>
        </a:xfrm>
      </p:grpSpPr>
      <p:sp>
        <p:nvSpPr>
          <p:cNvPr id="10" name="Picture Placeholder 7">
            <a:extLst>
              <a:ext uri="{FF2B5EF4-FFF2-40B4-BE49-F238E27FC236}">
                <a16:creationId xmlns:a16="http://schemas.microsoft.com/office/drawing/2014/main" id="{2C9C7621-C294-4C5C-B63E-B212B4490F76}"/>
              </a:ext>
            </a:extLst>
          </p:cNvPr>
          <p:cNvSpPr>
            <a:spLocks noGrp="1"/>
          </p:cNvSpPr>
          <p:nvPr>
            <p:ph type="pic" sz="quarter" idx="13"/>
          </p:nvPr>
        </p:nvSpPr>
        <p:spPr bwMode="gray">
          <a:xfrm>
            <a:off x="0" y="0"/>
            <a:ext cx="12192000" cy="3127402"/>
          </a:xfrm>
          <a:solidFill>
            <a:srgbClr val="D1DCD6"/>
          </a:solidFill>
        </p:spPr>
        <p:txBody>
          <a:bodyPr tIns="576000" anchor="ctr"/>
          <a:lstStyle>
            <a:lvl1pPr algn="ctr">
              <a:buFontTx/>
              <a:buNone/>
              <a:defRPr sz="1200">
                <a:solidFill>
                  <a:srgbClr val="A8BAB2"/>
                </a:solidFill>
                <a:latin typeface="SwissReSans" pitchFamily="34" charset="0"/>
              </a:defRPr>
            </a:lvl1pPr>
          </a:lstStyle>
          <a:p>
            <a:r>
              <a:rPr lang="en-GB"/>
              <a:t>Click icon to add picture</a:t>
            </a:r>
            <a:endParaRPr lang="en-GB" dirty="0"/>
          </a:p>
        </p:txBody>
      </p:sp>
      <p:sp>
        <p:nvSpPr>
          <p:cNvPr id="6" name="Date Placeholder 5"/>
          <p:cNvSpPr>
            <a:spLocks noGrp="1"/>
          </p:cNvSpPr>
          <p:nvPr>
            <p:ph type="dt" sz="half" idx="10"/>
          </p:nvPr>
        </p:nvSpPr>
        <p:spPr/>
        <p:txBody>
          <a:bodyPr/>
          <a:lstStyle/>
          <a:p>
            <a:endParaRPr lang="en-GB" dirty="0"/>
          </a:p>
        </p:txBody>
      </p:sp>
      <p:sp>
        <p:nvSpPr>
          <p:cNvPr id="7" name="Footer Placeholder 6"/>
          <p:cNvSpPr>
            <a:spLocks noGrp="1"/>
          </p:cNvSpPr>
          <p:nvPr>
            <p:ph type="ftr" sz="quarter" idx="11"/>
          </p:nvPr>
        </p:nvSpPr>
        <p:spPr/>
        <p:txBody>
          <a:bodyPr/>
          <a:lstStyle/>
          <a:p>
            <a:endParaRPr lang="en-GB" dirty="0"/>
          </a:p>
        </p:txBody>
      </p:sp>
      <p:sp>
        <p:nvSpPr>
          <p:cNvPr id="8" name="Slide Number Placeholder 7"/>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
        <p:nvSpPr>
          <p:cNvPr id="9" name="Title 8"/>
          <p:cNvSpPr>
            <a:spLocks noGrp="1"/>
          </p:cNvSpPr>
          <p:nvPr>
            <p:ph type="title"/>
          </p:nvPr>
        </p:nvSpPr>
        <p:spPr/>
        <p:txBody>
          <a:bodyPr/>
          <a:lstStyle>
            <a:lvl1pPr>
              <a:defRPr>
                <a:solidFill>
                  <a:srgbClr val="FFFFFF"/>
                </a:solidFill>
              </a:defRPr>
            </a:lvl1pPr>
          </a:lstStyle>
          <a:p>
            <a:r>
              <a:rPr lang="en-GB"/>
              <a:t>Click to edit Master title style</a:t>
            </a:r>
            <a:endParaRPr lang="en-GB" dirty="0"/>
          </a:p>
        </p:txBody>
      </p:sp>
      <p:sp>
        <p:nvSpPr>
          <p:cNvPr id="5" name="Text Placeholder 4">
            <a:extLst>
              <a:ext uri="{FF2B5EF4-FFF2-40B4-BE49-F238E27FC236}">
                <a16:creationId xmlns:a16="http://schemas.microsoft.com/office/drawing/2014/main" id="{C20B8947-327C-427F-B775-4F62AC4C7113}"/>
              </a:ext>
            </a:extLst>
          </p:cNvPr>
          <p:cNvSpPr>
            <a:spLocks noGrp="1"/>
          </p:cNvSpPr>
          <p:nvPr>
            <p:ph type="body" sz="quarter" idx="14"/>
          </p:nvPr>
        </p:nvSpPr>
        <p:spPr>
          <a:xfrm>
            <a:off x="696704" y="3585598"/>
            <a:ext cx="3096000" cy="276999"/>
          </a:xfrm>
        </p:spPr>
        <p:txBody>
          <a:bodyPr>
            <a:noAutofit/>
          </a:bodyPr>
          <a:lstStyle>
            <a:lvl1pPr marL="0" indent="0">
              <a:spcBef>
                <a:spcPts val="0"/>
              </a:spcBef>
              <a:buNone/>
              <a:defRPr sz="1800" b="1">
                <a:solidFill>
                  <a:schemeClr val="tx2"/>
                </a:solidFill>
              </a:defRPr>
            </a:lvl1pPr>
            <a:lvl2pPr marL="182562" indent="0">
              <a:buNone/>
              <a:defRPr sz="1800" b="1"/>
            </a:lvl2pPr>
            <a:lvl3pPr marL="444500" indent="0">
              <a:buNone/>
              <a:defRPr sz="1800" b="1"/>
            </a:lvl3pPr>
            <a:lvl4pPr marL="715963" indent="0">
              <a:buNone/>
              <a:defRPr sz="1800" b="1"/>
            </a:lvl4pPr>
            <a:lvl5pPr marL="985838" indent="0">
              <a:buNone/>
              <a:defRPr sz="1800" b="1"/>
            </a:lvl5pPr>
          </a:lstStyle>
          <a:p>
            <a:pPr lvl="0"/>
            <a:r>
              <a:rPr lang="en-GB"/>
              <a:t>Click to edit Master text styles</a:t>
            </a:r>
            <a:endParaRPr lang="en-GB" dirty="0"/>
          </a:p>
        </p:txBody>
      </p:sp>
      <p:sp>
        <p:nvSpPr>
          <p:cNvPr id="13" name="Text Placeholder 4">
            <a:extLst>
              <a:ext uri="{FF2B5EF4-FFF2-40B4-BE49-F238E27FC236}">
                <a16:creationId xmlns:a16="http://schemas.microsoft.com/office/drawing/2014/main" id="{7EC8F45C-BAFD-43A7-91EA-CF42FEBBAD8B}"/>
              </a:ext>
            </a:extLst>
          </p:cNvPr>
          <p:cNvSpPr>
            <a:spLocks noGrp="1"/>
          </p:cNvSpPr>
          <p:nvPr>
            <p:ph type="body" sz="quarter" idx="15"/>
          </p:nvPr>
        </p:nvSpPr>
        <p:spPr>
          <a:xfrm>
            <a:off x="696704" y="4040556"/>
            <a:ext cx="3096000" cy="1980832"/>
          </a:xfrm>
        </p:spPr>
        <p:txBody>
          <a:bodyPr/>
          <a:lstStyle>
            <a:lvl1pPr marL="0" indent="0">
              <a:spcBef>
                <a:spcPts val="0"/>
              </a:spcBef>
              <a:buNone/>
              <a:defRPr sz="1400" b="0"/>
            </a:lvl1pPr>
            <a:lvl2pPr marL="182562" indent="0">
              <a:buNone/>
              <a:defRPr sz="1800" b="1"/>
            </a:lvl2pPr>
            <a:lvl3pPr marL="444500" indent="0">
              <a:buNone/>
              <a:defRPr sz="1800" b="1"/>
            </a:lvl3pPr>
            <a:lvl4pPr marL="715963" indent="0">
              <a:buNone/>
              <a:defRPr sz="1800" b="1"/>
            </a:lvl4pPr>
            <a:lvl5pPr marL="985838" indent="0">
              <a:buNone/>
              <a:defRPr sz="1800" b="1"/>
            </a:lvl5pPr>
          </a:lstStyle>
          <a:p>
            <a:pPr lvl="0"/>
            <a:r>
              <a:rPr lang="en-GB"/>
              <a:t>Click to edit Master text styles</a:t>
            </a:r>
            <a:endParaRPr lang="en-GB" dirty="0"/>
          </a:p>
        </p:txBody>
      </p:sp>
      <p:sp>
        <p:nvSpPr>
          <p:cNvPr id="14" name="Text Placeholder 4">
            <a:extLst>
              <a:ext uri="{FF2B5EF4-FFF2-40B4-BE49-F238E27FC236}">
                <a16:creationId xmlns:a16="http://schemas.microsoft.com/office/drawing/2014/main" id="{0949FF6D-ECD5-4EF9-B93A-911AAE13ACE9}"/>
              </a:ext>
            </a:extLst>
          </p:cNvPr>
          <p:cNvSpPr>
            <a:spLocks noGrp="1"/>
          </p:cNvSpPr>
          <p:nvPr>
            <p:ph type="body" sz="quarter" idx="16"/>
          </p:nvPr>
        </p:nvSpPr>
        <p:spPr>
          <a:xfrm>
            <a:off x="8616575" y="3585598"/>
            <a:ext cx="3096000" cy="276999"/>
          </a:xfrm>
        </p:spPr>
        <p:txBody>
          <a:bodyPr>
            <a:noAutofit/>
          </a:bodyPr>
          <a:lstStyle>
            <a:lvl1pPr marL="0" indent="0">
              <a:spcBef>
                <a:spcPts val="0"/>
              </a:spcBef>
              <a:buNone/>
              <a:defRPr sz="1800" b="1">
                <a:solidFill>
                  <a:schemeClr val="tx2"/>
                </a:solidFill>
              </a:defRPr>
            </a:lvl1pPr>
            <a:lvl2pPr marL="182562" indent="0">
              <a:buNone/>
              <a:defRPr sz="1800" b="1"/>
            </a:lvl2pPr>
            <a:lvl3pPr marL="444500" indent="0">
              <a:buNone/>
              <a:defRPr sz="1800" b="1"/>
            </a:lvl3pPr>
            <a:lvl4pPr marL="715963" indent="0">
              <a:buNone/>
              <a:defRPr sz="1800" b="1"/>
            </a:lvl4pPr>
            <a:lvl5pPr marL="985838" indent="0">
              <a:buNone/>
              <a:defRPr sz="1800" b="1"/>
            </a:lvl5pPr>
          </a:lstStyle>
          <a:p>
            <a:pPr lvl="0"/>
            <a:r>
              <a:rPr lang="en-GB"/>
              <a:t>Click to edit Master text styles</a:t>
            </a:r>
            <a:endParaRPr lang="en-GB" dirty="0"/>
          </a:p>
        </p:txBody>
      </p:sp>
      <p:sp>
        <p:nvSpPr>
          <p:cNvPr id="15" name="Text Placeholder 4">
            <a:extLst>
              <a:ext uri="{FF2B5EF4-FFF2-40B4-BE49-F238E27FC236}">
                <a16:creationId xmlns:a16="http://schemas.microsoft.com/office/drawing/2014/main" id="{8255D96C-685D-4030-9E22-9140C31C4976}"/>
              </a:ext>
            </a:extLst>
          </p:cNvPr>
          <p:cNvSpPr>
            <a:spLocks noGrp="1"/>
          </p:cNvSpPr>
          <p:nvPr>
            <p:ph type="body" sz="quarter" idx="17"/>
          </p:nvPr>
        </p:nvSpPr>
        <p:spPr>
          <a:xfrm>
            <a:off x="8616575" y="4040556"/>
            <a:ext cx="3096000" cy="1980832"/>
          </a:xfrm>
        </p:spPr>
        <p:txBody>
          <a:bodyPr/>
          <a:lstStyle>
            <a:lvl1pPr marL="0" indent="0">
              <a:spcBef>
                <a:spcPts val="0"/>
              </a:spcBef>
              <a:buNone/>
              <a:defRPr sz="1400" b="0"/>
            </a:lvl1pPr>
            <a:lvl2pPr marL="182562" indent="0">
              <a:buNone/>
              <a:defRPr sz="1800" b="1"/>
            </a:lvl2pPr>
            <a:lvl3pPr marL="444500" indent="0">
              <a:buNone/>
              <a:defRPr sz="1800" b="1"/>
            </a:lvl3pPr>
            <a:lvl4pPr marL="715963" indent="0">
              <a:buNone/>
              <a:defRPr sz="1800" b="1"/>
            </a:lvl4pPr>
            <a:lvl5pPr marL="985838" indent="0">
              <a:buNone/>
              <a:defRPr sz="1800" b="1"/>
            </a:lvl5pPr>
          </a:lstStyle>
          <a:p>
            <a:pPr lvl="0"/>
            <a:r>
              <a:rPr lang="en-GB"/>
              <a:t>Click to edit Master text styles</a:t>
            </a:r>
            <a:endParaRPr lang="en-GB" dirty="0"/>
          </a:p>
        </p:txBody>
      </p:sp>
      <p:sp>
        <p:nvSpPr>
          <p:cNvPr id="16" name="Text Placeholder 4">
            <a:extLst>
              <a:ext uri="{FF2B5EF4-FFF2-40B4-BE49-F238E27FC236}">
                <a16:creationId xmlns:a16="http://schemas.microsoft.com/office/drawing/2014/main" id="{93CDDBB4-45F4-4435-8E51-B805CE8785C6}"/>
              </a:ext>
            </a:extLst>
          </p:cNvPr>
          <p:cNvSpPr>
            <a:spLocks noGrp="1"/>
          </p:cNvSpPr>
          <p:nvPr>
            <p:ph type="body" sz="quarter" idx="18"/>
          </p:nvPr>
        </p:nvSpPr>
        <p:spPr>
          <a:xfrm>
            <a:off x="4656639" y="3585598"/>
            <a:ext cx="3096000" cy="276999"/>
          </a:xfrm>
        </p:spPr>
        <p:txBody>
          <a:bodyPr>
            <a:noAutofit/>
          </a:bodyPr>
          <a:lstStyle>
            <a:lvl1pPr marL="0" indent="0">
              <a:spcBef>
                <a:spcPts val="0"/>
              </a:spcBef>
              <a:buNone/>
              <a:defRPr sz="1800" b="1">
                <a:solidFill>
                  <a:schemeClr val="tx2"/>
                </a:solidFill>
              </a:defRPr>
            </a:lvl1pPr>
            <a:lvl2pPr marL="182562" indent="0">
              <a:buNone/>
              <a:defRPr sz="1800" b="1"/>
            </a:lvl2pPr>
            <a:lvl3pPr marL="444500" indent="0">
              <a:buNone/>
              <a:defRPr sz="1800" b="1"/>
            </a:lvl3pPr>
            <a:lvl4pPr marL="715963" indent="0">
              <a:buNone/>
              <a:defRPr sz="1800" b="1"/>
            </a:lvl4pPr>
            <a:lvl5pPr marL="985838" indent="0">
              <a:buNone/>
              <a:defRPr sz="1800" b="1"/>
            </a:lvl5pPr>
          </a:lstStyle>
          <a:p>
            <a:pPr lvl="0"/>
            <a:r>
              <a:rPr lang="en-GB"/>
              <a:t>Click to edit Master text styles</a:t>
            </a:r>
            <a:endParaRPr lang="en-GB" dirty="0"/>
          </a:p>
        </p:txBody>
      </p:sp>
      <p:sp>
        <p:nvSpPr>
          <p:cNvPr id="17" name="Text Placeholder 4">
            <a:extLst>
              <a:ext uri="{FF2B5EF4-FFF2-40B4-BE49-F238E27FC236}">
                <a16:creationId xmlns:a16="http://schemas.microsoft.com/office/drawing/2014/main" id="{00068D67-3239-43C4-8B4E-1F698F876A9B}"/>
              </a:ext>
            </a:extLst>
          </p:cNvPr>
          <p:cNvSpPr>
            <a:spLocks noGrp="1"/>
          </p:cNvSpPr>
          <p:nvPr>
            <p:ph type="body" sz="quarter" idx="19"/>
          </p:nvPr>
        </p:nvSpPr>
        <p:spPr>
          <a:xfrm>
            <a:off x="4656639" y="4040556"/>
            <a:ext cx="3096000" cy="1980832"/>
          </a:xfrm>
        </p:spPr>
        <p:txBody>
          <a:bodyPr/>
          <a:lstStyle>
            <a:lvl1pPr marL="0" indent="0">
              <a:spcBef>
                <a:spcPts val="0"/>
              </a:spcBef>
              <a:buNone/>
              <a:defRPr sz="1400" b="0"/>
            </a:lvl1pPr>
            <a:lvl2pPr marL="182562" indent="0">
              <a:buNone/>
              <a:defRPr sz="1800" b="1"/>
            </a:lvl2pPr>
            <a:lvl3pPr marL="444500" indent="0">
              <a:buNone/>
              <a:defRPr sz="1800" b="1"/>
            </a:lvl3pPr>
            <a:lvl4pPr marL="715963" indent="0">
              <a:buNone/>
              <a:defRPr sz="1800" b="1"/>
            </a:lvl4pPr>
            <a:lvl5pPr marL="985838" indent="0">
              <a:buNone/>
              <a:defRPr sz="1800" b="1"/>
            </a:lvl5pPr>
          </a:lstStyle>
          <a:p>
            <a:pPr lvl="0"/>
            <a:r>
              <a:rPr lang="en-GB"/>
              <a:t>Click to edit Master text styles</a:t>
            </a:r>
            <a:endParaRPr lang="en-GB" dirty="0"/>
          </a:p>
        </p:txBody>
      </p:sp>
    </p:spTree>
    <p:extLst>
      <p:ext uri="{BB962C8B-B14F-4D97-AF65-F5344CB8AC3E}">
        <p14:creationId xmlns:p14="http://schemas.microsoft.com/office/powerpoint/2010/main" val="3097290051"/>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mall Image and Three Columns" preserve="1" userDrawn="1">
  <p:cSld name="Small Image and Three Columns">
    <p:spTree>
      <p:nvGrpSpPr>
        <p:cNvPr id="1" name=""/>
        <p:cNvGrpSpPr/>
        <p:nvPr/>
      </p:nvGrpSpPr>
      <p:grpSpPr>
        <a:xfrm>
          <a:off x="0" y="0"/>
          <a:ext cx="0" cy="0"/>
          <a:chOff x="0" y="0"/>
          <a:chExt cx="0" cy="0"/>
        </a:xfrm>
      </p:grpSpPr>
      <p:sp>
        <p:nvSpPr>
          <p:cNvPr id="10" name="Picture Placeholder 7">
            <a:extLst>
              <a:ext uri="{FF2B5EF4-FFF2-40B4-BE49-F238E27FC236}">
                <a16:creationId xmlns:a16="http://schemas.microsoft.com/office/drawing/2014/main" id="{2C9C7621-C294-4C5C-B63E-B212B4490F76}"/>
              </a:ext>
            </a:extLst>
          </p:cNvPr>
          <p:cNvSpPr>
            <a:spLocks noGrp="1"/>
          </p:cNvSpPr>
          <p:nvPr>
            <p:ph type="pic" sz="quarter" idx="13"/>
          </p:nvPr>
        </p:nvSpPr>
        <p:spPr bwMode="gray">
          <a:xfrm>
            <a:off x="0" y="0"/>
            <a:ext cx="12192000" cy="2521744"/>
          </a:xfrm>
          <a:solidFill>
            <a:srgbClr val="D1DCD6"/>
          </a:solidFill>
        </p:spPr>
        <p:txBody>
          <a:bodyPr tIns="576000" anchor="ctr"/>
          <a:lstStyle>
            <a:lvl1pPr algn="ctr">
              <a:buFontTx/>
              <a:buNone/>
              <a:defRPr sz="1200">
                <a:solidFill>
                  <a:srgbClr val="A8BAB2"/>
                </a:solidFill>
                <a:latin typeface="SwissReSans" pitchFamily="34" charset="0"/>
              </a:defRPr>
            </a:lvl1pPr>
          </a:lstStyle>
          <a:p>
            <a:r>
              <a:rPr lang="en-GB"/>
              <a:t>Click icon to add picture</a:t>
            </a:r>
            <a:endParaRPr lang="en-GB" dirty="0"/>
          </a:p>
        </p:txBody>
      </p:sp>
      <p:sp>
        <p:nvSpPr>
          <p:cNvPr id="6" name="Date Placeholder 5"/>
          <p:cNvSpPr>
            <a:spLocks noGrp="1"/>
          </p:cNvSpPr>
          <p:nvPr>
            <p:ph type="dt" sz="half" idx="10"/>
          </p:nvPr>
        </p:nvSpPr>
        <p:spPr/>
        <p:txBody>
          <a:bodyPr/>
          <a:lstStyle/>
          <a:p>
            <a:endParaRPr lang="en-GB" dirty="0"/>
          </a:p>
        </p:txBody>
      </p:sp>
      <p:sp>
        <p:nvSpPr>
          <p:cNvPr id="7" name="Footer Placeholder 6"/>
          <p:cNvSpPr>
            <a:spLocks noGrp="1"/>
          </p:cNvSpPr>
          <p:nvPr>
            <p:ph type="ftr" sz="quarter" idx="11"/>
          </p:nvPr>
        </p:nvSpPr>
        <p:spPr/>
        <p:txBody>
          <a:bodyPr/>
          <a:lstStyle/>
          <a:p>
            <a:endParaRPr lang="en-GB" dirty="0"/>
          </a:p>
        </p:txBody>
      </p:sp>
      <p:sp>
        <p:nvSpPr>
          <p:cNvPr id="8" name="Slide Number Placeholder 7"/>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
        <p:nvSpPr>
          <p:cNvPr id="9" name="Title 8"/>
          <p:cNvSpPr>
            <a:spLocks noGrp="1"/>
          </p:cNvSpPr>
          <p:nvPr>
            <p:ph type="title"/>
          </p:nvPr>
        </p:nvSpPr>
        <p:spPr/>
        <p:txBody>
          <a:bodyPr/>
          <a:lstStyle>
            <a:lvl1pPr>
              <a:defRPr>
                <a:solidFill>
                  <a:srgbClr val="FFFFFF"/>
                </a:solidFill>
              </a:defRPr>
            </a:lvl1pPr>
          </a:lstStyle>
          <a:p>
            <a:r>
              <a:rPr lang="en-GB"/>
              <a:t>Click to edit Master title style</a:t>
            </a:r>
            <a:endParaRPr lang="en-GB" dirty="0"/>
          </a:p>
        </p:txBody>
      </p:sp>
      <p:sp>
        <p:nvSpPr>
          <p:cNvPr id="5" name="Text Placeholder 4">
            <a:extLst>
              <a:ext uri="{FF2B5EF4-FFF2-40B4-BE49-F238E27FC236}">
                <a16:creationId xmlns:a16="http://schemas.microsoft.com/office/drawing/2014/main" id="{C20B8947-327C-427F-B775-4F62AC4C7113}"/>
              </a:ext>
            </a:extLst>
          </p:cNvPr>
          <p:cNvSpPr>
            <a:spLocks noGrp="1"/>
          </p:cNvSpPr>
          <p:nvPr>
            <p:ph type="body" sz="quarter" idx="14"/>
          </p:nvPr>
        </p:nvSpPr>
        <p:spPr>
          <a:xfrm>
            <a:off x="696704" y="2972473"/>
            <a:ext cx="3096000" cy="276999"/>
          </a:xfrm>
        </p:spPr>
        <p:txBody>
          <a:bodyPr>
            <a:noAutofit/>
          </a:bodyPr>
          <a:lstStyle>
            <a:lvl1pPr marL="0" indent="0">
              <a:spcBef>
                <a:spcPts val="0"/>
              </a:spcBef>
              <a:buNone/>
              <a:defRPr sz="1800" b="1">
                <a:solidFill>
                  <a:schemeClr val="tx2"/>
                </a:solidFill>
              </a:defRPr>
            </a:lvl1pPr>
            <a:lvl2pPr marL="182562" indent="0">
              <a:buNone/>
              <a:defRPr sz="1800" b="1"/>
            </a:lvl2pPr>
            <a:lvl3pPr marL="444500" indent="0">
              <a:buNone/>
              <a:defRPr sz="1800" b="1"/>
            </a:lvl3pPr>
            <a:lvl4pPr marL="715963" indent="0">
              <a:buNone/>
              <a:defRPr sz="1800" b="1"/>
            </a:lvl4pPr>
            <a:lvl5pPr marL="985838" indent="0">
              <a:buNone/>
              <a:defRPr sz="1800" b="1"/>
            </a:lvl5pPr>
          </a:lstStyle>
          <a:p>
            <a:pPr lvl="0"/>
            <a:r>
              <a:rPr lang="en-GB"/>
              <a:t>Click to edit Master text styles</a:t>
            </a:r>
            <a:endParaRPr lang="en-GB" dirty="0"/>
          </a:p>
        </p:txBody>
      </p:sp>
      <p:sp>
        <p:nvSpPr>
          <p:cNvPr id="13" name="Text Placeholder 4">
            <a:extLst>
              <a:ext uri="{FF2B5EF4-FFF2-40B4-BE49-F238E27FC236}">
                <a16:creationId xmlns:a16="http://schemas.microsoft.com/office/drawing/2014/main" id="{7EC8F45C-BAFD-43A7-91EA-CF42FEBBAD8B}"/>
              </a:ext>
            </a:extLst>
          </p:cNvPr>
          <p:cNvSpPr>
            <a:spLocks noGrp="1"/>
          </p:cNvSpPr>
          <p:nvPr>
            <p:ph type="body" sz="quarter" idx="15"/>
          </p:nvPr>
        </p:nvSpPr>
        <p:spPr>
          <a:xfrm>
            <a:off x="696704" y="3429000"/>
            <a:ext cx="3096000" cy="2592388"/>
          </a:xfrm>
        </p:spPr>
        <p:txBody>
          <a:bodyPr/>
          <a:lstStyle>
            <a:lvl1pPr marL="0" indent="0">
              <a:spcBef>
                <a:spcPts val="0"/>
              </a:spcBef>
              <a:buNone/>
              <a:defRPr sz="1400" b="0"/>
            </a:lvl1pPr>
            <a:lvl2pPr marL="182562" indent="0">
              <a:buNone/>
              <a:defRPr sz="1800" b="1"/>
            </a:lvl2pPr>
            <a:lvl3pPr marL="444500" indent="0">
              <a:buNone/>
              <a:defRPr sz="1800" b="1"/>
            </a:lvl3pPr>
            <a:lvl4pPr marL="715963" indent="0">
              <a:buNone/>
              <a:defRPr sz="1800" b="1"/>
            </a:lvl4pPr>
            <a:lvl5pPr marL="985838" indent="0">
              <a:buNone/>
              <a:defRPr sz="1800" b="1"/>
            </a:lvl5pPr>
          </a:lstStyle>
          <a:p>
            <a:pPr lvl="0"/>
            <a:r>
              <a:rPr lang="en-GB"/>
              <a:t>Click to edit Master text styles</a:t>
            </a:r>
            <a:endParaRPr lang="en-GB" dirty="0"/>
          </a:p>
        </p:txBody>
      </p:sp>
      <p:sp>
        <p:nvSpPr>
          <p:cNvPr id="14" name="Text Placeholder 4">
            <a:extLst>
              <a:ext uri="{FF2B5EF4-FFF2-40B4-BE49-F238E27FC236}">
                <a16:creationId xmlns:a16="http://schemas.microsoft.com/office/drawing/2014/main" id="{0949FF6D-ECD5-4EF9-B93A-911AAE13ACE9}"/>
              </a:ext>
            </a:extLst>
          </p:cNvPr>
          <p:cNvSpPr>
            <a:spLocks noGrp="1"/>
          </p:cNvSpPr>
          <p:nvPr>
            <p:ph type="body" sz="quarter" idx="16"/>
          </p:nvPr>
        </p:nvSpPr>
        <p:spPr>
          <a:xfrm>
            <a:off x="8616279" y="2972473"/>
            <a:ext cx="3096000" cy="276999"/>
          </a:xfrm>
        </p:spPr>
        <p:txBody>
          <a:bodyPr>
            <a:noAutofit/>
          </a:bodyPr>
          <a:lstStyle>
            <a:lvl1pPr marL="0" indent="0">
              <a:spcBef>
                <a:spcPts val="0"/>
              </a:spcBef>
              <a:buNone/>
              <a:defRPr sz="1800" b="1">
                <a:solidFill>
                  <a:schemeClr val="tx2"/>
                </a:solidFill>
              </a:defRPr>
            </a:lvl1pPr>
            <a:lvl2pPr marL="182562" indent="0">
              <a:buNone/>
              <a:defRPr sz="1800" b="1"/>
            </a:lvl2pPr>
            <a:lvl3pPr marL="444500" indent="0">
              <a:buNone/>
              <a:defRPr sz="1800" b="1"/>
            </a:lvl3pPr>
            <a:lvl4pPr marL="715963" indent="0">
              <a:buNone/>
              <a:defRPr sz="1800" b="1"/>
            </a:lvl4pPr>
            <a:lvl5pPr marL="985838" indent="0">
              <a:buNone/>
              <a:defRPr sz="1800" b="1"/>
            </a:lvl5pPr>
          </a:lstStyle>
          <a:p>
            <a:pPr lvl="0"/>
            <a:r>
              <a:rPr lang="en-GB"/>
              <a:t>Click to edit Master text styles</a:t>
            </a:r>
            <a:endParaRPr lang="en-GB" dirty="0"/>
          </a:p>
        </p:txBody>
      </p:sp>
      <p:sp>
        <p:nvSpPr>
          <p:cNvPr id="15" name="Text Placeholder 4">
            <a:extLst>
              <a:ext uri="{FF2B5EF4-FFF2-40B4-BE49-F238E27FC236}">
                <a16:creationId xmlns:a16="http://schemas.microsoft.com/office/drawing/2014/main" id="{8255D96C-685D-4030-9E22-9140C31C4976}"/>
              </a:ext>
            </a:extLst>
          </p:cNvPr>
          <p:cNvSpPr>
            <a:spLocks noGrp="1"/>
          </p:cNvSpPr>
          <p:nvPr>
            <p:ph type="body" sz="quarter" idx="17"/>
          </p:nvPr>
        </p:nvSpPr>
        <p:spPr>
          <a:xfrm>
            <a:off x="8616279" y="3429000"/>
            <a:ext cx="3096000" cy="2592388"/>
          </a:xfrm>
        </p:spPr>
        <p:txBody>
          <a:bodyPr/>
          <a:lstStyle>
            <a:lvl1pPr marL="0" indent="0">
              <a:spcBef>
                <a:spcPts val="0"/>
              </a:spcBef>
              <a:buNone/>
              <a:defRPr sz="1400" b="0"/>
            </a:lvl1pPr>
            <a:lvl2pPr marL="182562" indent="0">
              <a:buNone/>
              <a:defRPr sz="1800" b="1"/>
            </a:lvl2pPr>
            <a:lvl3pPr marL="444500" indent="0">
              <a:buNone/>
              <a:defRPr sz="1800" b="1"/>
            </a:lvl3pPr>
            <a:lvl4pPr marL="715963" indent="0">
              <a:buNone/>
              <a:defRPr sz="1800" b="1"/>
            </a:lvl4pPr>
            <a:lvl5pPr marL="985838" indent="0">
              <a:buNone/>
              <a:defRPr sz="1800" b="1"/>
            </a:lvl5pPr>
          </a:lstStyle>
          <a:p>
            <a:pPr lvl="0"/>
            <a:r>
              <a:rPr lang="en-GB"/>
              <a:t>Click to edit Master text styles</a:t>
            </a:r>
            <a:endParaRPr lang="en-GB" dirty="0"/>
          </a:p>
        </p:txBody>
      </p:sp>
      <p:sp>
        <p:nvSpPr>
          <p:cNvPr id="16" name="Text Placeholder 4">
            <a:extLst>
              <a:ext uri="{FF2B5EF4-FFF2-40B4-BE49-F238E27FC236}">
                <a16:creationId xmlns:a16="http://schemas.microsoft.com/office/drawing/2014/main" id="{93CDDBB4-45F4-4435-8E51-B805CE8785C6}"/>
              </a:ext>
            </a:extLst>
          </p:cNvPr>
          <p:cNvSpPr>
            <a:spLocks noGrp="1"/>
          </p:cNvSpPr>
          <p:nvPr>
            <p:ph type="body" sz="quarter" idx="18"/>
          </p:nvPr>
        </p:nvSpPr>
        <p:spPr>
          <a:xfrm>
            <a:off x="4656492" y="2972473"/>
            <a:ext cx="3096000" cy="276999"/>
          </a:xfrm>
        </p:spPr>
        <p:txBody>
          <a:bodyPr>
            <a:noAutofit/>
          </a:bodyPr>
          <a:lstStyle>
            <a:lvl1pPr marL="0" indent="0">
              <a:spcBef>
                <a:spcPts val="0"/>
              </a:spcBef>
              <a:buNone/>
              <a:defRPr sz="1800" b="1">
                <a:solidFill>
                  <a:schemeClr val="tx2"/>
                </a:solidFill>
              </a:defRPr>
            </a:lvl1pPr>
            <a:lvl2pPr marL="182562" indent="0">
              <a:buNone/>
              <a:defRPr sz="1800" b="1"/>
            </a:lvl2pPr>
            <a:lvl3pPr marL="444500" indent="0">
              <a:buNone/>
              <a:defRPr sz="1800" b="1"/>
            </a:lvl3pPr>
            <a:lvl4pPr marL="715963" indent="0">
              <a:buNone/>
              <a:defRPr sz="1800" b="1"/>
            </a:lvl4pPr>
            <a:lvl5pPr marL="985838" indent="0">
              <a:buNone/>
              <a:defRPr sz="1800" b="1"/>
            </a:lvl5pPr>
          </a:lstStyle>
          <a:p>
            <a:pPr lvl="0"/>
            <a:r>
              <a:rPr lang="en-GB"/>
              <a:t>Click to edit Master text styles</a:t>
            </a:r>
            <a:endParaRPr lang="en-GB" dirty="0"/>
          </a:p>
        </p:txBody>
      </p:sp>
      <p:sp>
        <p:nvSpPr>
          <p:cNvPr id="17" name="Text Placeholder 4">
            <a:extLst>
              <a:ext uri="{FF2B5EF4-FFF2-40B4-BE49-F238E27FC236}">
                <a16:creationId xmlns:a16="http://schemas.microsoft.com/office/drawing/2014/main" id="{00068D67-3239-43C4-8B4E-1F698F876A9B}"/>
              </a:ext>
            </a:extLst>
          </p:cNvPr>
          <p:cNvSpPr>
            <a:spLocks noGrp="1"/>
          </p:cNvSpPr>
          <p:nvPr>
            <p:ph type="body" sz="quarter" idx="19"/>
          </p:nvPr>
        </p:nvSpPr>
        <p:spPr>
          <a:xfrm>
            <a:off x="4656492" y="3429000"/>
            <a:ext cx="3096000" cy="2592388"/>
          </a:xfrm>
        </p:spPr>
        <p:txBody>
          <a:bodyPr/>
          <a:lstStyle>
            <a:lvl1pPr marL="0" indent="0">
              <a:spcBef>
                <a:spcPts val="0"/>
              </a:spcBef>
              <a:buNone/>
              <a:defRPr sz="1400" b="0"/>
            </a:lvl1pPr>
            <a:lvl2pPr marL="182562" indent="0">
              <a:buNone/>
              <a:defRPr sz="1800" b="1"/>
            </a:lvl2pPr>
            <a:lvl3pPr marL="444500" indent="0">
              <a:buNone/>
              <a:defRPr sz="1800" b="1"/>
            </a:lvl3pPr>
            <a:lvl4pPr marL="715963" indent="0">
              <a:buNone/>
              <a:defRPr sz="1800" b="1"/>
            </a:lvl4pPr>
            <a:lvl5pPr marL="985838" indent="0">
              <a:buNone/>
              <a:defRPr sz="1800" b="1"/>
            </a:lvl5pPr>
          </a:lstStyle>
          <a:p>
            <a:pPr lvl="0"/>
            <a:r>
              <a:rPr lang="en-GB"/>
              <a:t>Click to edit Master text styles</a:t>
            </a:r>
            <a:endParaRPr lang="en-GB" dirty="0"/>
          </a:p>
        </p:txBody>
      </p:sp>
    </p:spTree>
    <p:extLst>
      <p:ext uri="{BB962C8B-B14F-4D97-AF65-F5344CB8AC3E}">
        <p14:creationId xmlns:p14="http://schemas.microsoft.com/office/powerpoint/2010/main" val="124502485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 Gradient vertical" preserve="1" userDrawn="1">
  <p:cSld name="Title Slide - Gradient vertical">
    <p:bg bwMode="gray">
      <p:bgPr>
        <a:solidFill>
          <a:srgbClr val="D1DCD6"/>
        </a:solidFill>
        <a:effectLst/>
      </p:bgPr>
    </p:bg>
    <p:spTree>
      <p:nvGrpSpPr>
        <p:cNvPr id="1" name=""/>
        <p:cNvGrpSpPr/>
        <p:nvPr/>
      </p:nvGrpSpPr>
      <p:grpSpPr>
        <a:xfrm>
          <a:off x="0" y="0"/>
          <a:ext cx="0" cy="0"/>
          <a:chOff x="0" y="0"/>
          <a:chExt cx="0" cy="0"/>
        </a:xfrm>
      </p:grpSpPr>
      <p:sp>
        <p:nvSpPr>
          <p:cNvPr id="9" name="Gradient">
            <a:extLst>
              <a:ext uri="{FF2B5EF4-FFF2-40B4-BE49-F238E27FC236}">
                <a16:creationId xmlns:a16="http://schemas.microsoft.com/office/drawing/2014/main" id="{6932AA5B-4AD2-4E7B-8A30-F85550474D09}"/>
              </a:ext>
            </a:extLst>
          </p:cNvPr>
          <p:cNvSpPr/>
          <p:nvPr userDrawn="1">
            <p:custDataLst>
              <p:tags r:id="rId2"/>
            </p:custDataLst>
          </p:nvPr>
        </p:nvSpPr>
        <p:spPr bwMode="gray">
          <a:xfrm>
            <a:off x="0" y="-1"/>
            <a:ext cx="6096000" cy="6858000"/>
          </a:xfrm>
          <a:prstGeom prst="rect">
            <a:avLst/>
          </a:prstGeom>
          <a:gradFill flip="none" rotWithShape="1">
            <a:gsLst>
              <a:gs pos="0">
                <a:schemeClr val="tx2"/>
              </a:gs>
              <a:gs pos="100000">
                <a:schemeClr val="bg2"/>
              </a:gs>
            </a:gsLst>
            <a:lin ang="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a:latin typeface="SwissReSans" pitchFamily="34" charset="0"/>
            </a:endParaRPr>
          </a:p>
        </p:txBody>
      </p:sp>
      <p:sp>
        <p:nvSpPr>
          <p:cNvPr id="8" name="Picture Placeholder 7"/>
          <p:cNvSpPr>
            <a:spLocks noGrp="1"/>
          </p:cNvSpPr>
          <p:nvPr>
            <p:ph type="pic" sz="quarter" idx="12"/>
          </p:nvPr>
        </p:nvSpPr>
        <p:spPr bwMode="gray">
          <a:xfrm>
            <a:off x="6096000" y="0"/>
            <a:ext cx="6096000" cy="6858000"/>
          </a:xfrm>
        </p:spPr>
        <p:txBody>
          <a:bodyPr tIns="576000" anchor="ctr"/>
          <a:lstStyle>
            <a:lvl1pPr algn="ctr">
              <a:buFontTx/>
              <a:buNone/>
              <a:defRPr sz="1200">
                <a:solidFill>
                  <a:srgbClr val="A8BAB2"/>
                </a:solidFill>
                <a:latin typeface="SwissReSans" pitchFamily="34" charset="0"/>
              </a:defRPr>
            </a:lvl1pPr>
          </a:lstStyle>
          <a:p>
            <a:r>
              <a:rPr lang="en-GB"/>
              <a:t>Click icon to add picture</a:t>
            </a:r>
            <a:endParaRPr lang="en-GB" dirty="0"/>
          </a:p>
        </p:txBody>
      </p:sp>
      <p:sp>
        <p:nvSpPr>
          <p:cNvPr id="2" name="Title 1"/>
          <p:cNvSpPr>
            <a:spLocks noGrp="1"/>
          </p:cNvSpPr>
          <p:nvPr>
            <p:ph type="ctrTitle"/>
          </p:nvPr>
        </p:nvSpPr>
        <p:spPr bwMode="white">
          <a:xfrm>
            <a:off x="695325" y="1628776"/>
            <a:ext cx="5184651" cy="1296168"/>
          </a:xfrm>
        </p:spPr>
        <p:txBody>
          <a:bodyPr>
            <a:noAutofit/>
          </a:bodyPr>
          <a:lstStyle>
            <a:lvl1pPr algn="l">
              <a:lnSpc>
                <a:spcPct val="80000"/>
              </a:lnSpc>
              <a:defRPr sz="3600">
                <a:solidFill>
                  <a:srgbClr val="FFFFFF"/>
                </a:solidFill>
                <a:latin typeface="SwissReSans Light" pitchFamily="34" charset="0"/>
              </a:defRPr>
            </a:lvl1pPr>
          </a:lstStyle>
          <a:p>
            <a:r>
              <a:rPr lang="en-GB" noProof="0"/>
              <a:t>Click to edit Master title style</a:t>
            </a:r>
            <a:endParaRPr lang="en-GB" noProof="0" dirty="0"/>
          </a:p>
        </p:txBody>
      </p:sp>
      <p:sp>
        <p:nvSpPr>
          <p:cNvPr id="3" name="Subtitle 2"/>
          <p:cNvSpPr>
            <a:spLocks noGrp="1"/>
          </p:cNvSpPr>
          <p:nvPr>
            <p:ph type="subTitle" idx="1"/>
          </p:nvPr>
        </p:nvSpPr>
        <p:spPr bwMode="white">
          <a:xfrm>
            <a:off x="695325" y="3284984"/>
            <a:ext cx="5184651" cy="288032"/>
          </a:xfrm>
        </p:spPr>
        <p:txBody>
          <a:bodyPr/>
          <a:lstStyle>
            <a:lvl1pPr marL="0" indent="0" algn="l">
              <a:lnSpc>
                <a:spcPct val="100000"/>
              </a:lnSpc>
              <a:spcBef>
                <a:spcPts val="0"/>
              </a:spcBef>
              <a:buNone/>
              <a:defRPr>
                <a:solidFill>
                  <a:srgbClr val="FFFFFF"/>
                </a:solidFill>
                <a:latin typeface="SwissReSans"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GB" dirty="0"/>
          </a:p>
        </p:txBody>
      </p:sp>
      <p:sp>
        <p:nvSpPr>
          <p:cNvPr id="11" name="Classification"/>
          <p:cNvSpPr txBox="1">
            <a:spLocks noChangeArrowheads="1"/>
          </p:cNvSpPr>
          <p:nvPr userDrawn="1">
            <p:custDataLst>
              <p:tags r:id="rId3"/>
            </p:custDataLst>
          </p:nvPr>
        </p:nvSpPr>
        <p:spPr bwMode="black">
          <a:xfrm>
            <a:off x="4012517" y="260350"/>
            <a:ext cx="76795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pic>
        <p:nvPicPr>
          <p:cNvPr id="5" name="Picture 4">
            <a:extLst>
              <a:ext uri="{FF2B5EF4-FFF2-40B4-BE49-F238E27FC236}">
                <a16:creationId xmlns:a16="http://schemas.microsoft.com/office/drawing/2014/main" id="{B03E8451-CBA4-4F30-AFB8-C40E1CCD1839}"/>
              </a:ext>
            </a:extLst>
          </p:cNvPr>
          <p:cNvPicPr>
            <a:picLocks noChangeAspect="1"/>
          </p:cNvPicPr>
          <p:nvPr userDrawn="1">
            <p:custDataLst>
              <p:tags r:id="rId4"/>
            </p:custDataLst>
          </p:nvPr>
        </p:nvPicPr>
        <p:blipFill>
          <a:blip r:embed="rId6" cstate="print">
            <a:extLst>
              <a:ext uri="{28A0092B-C50C-407E-A947-70E740481C1C}">
                <a14:useLocalDpi xmlns:a14="http://schemas.microsoft.com/office/drawing/2010/main" val="0"/>
              </a:ext>
            </a:extLst>
          </a:blip>
          <a:stretch>
            <a:fillRect/>
          </a:stretch>
        </p:blipFill>
        <p:spPr bwMode="gray">
          <a:xfrm>
            <a:off x="263426" y="301052"/>
            <a:ext cx="1379177" cy="324512"/>
          </a:xfrm>
          <a:prstGeom prst="rect">
            <a:avLst/>
          </a:prstGeom>
        </p:spPr>
      </p:pic>
    </p:spTree>
    <p:extLst>
      <p:ext uri="{BB962C8B-B14F-4D97-AF65-F5344CB8AC3E}">
        <p14:creationId xmlns:p14="http://schemas.microsoft.com/office/powerpoint/2010/main" val="1492630605"/>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ircular Messaging Device (large)" preserve="1" userDrawn="1">
  <p:cSld name="Circular Messaging Device (large)">
    <p:spTree>
      <p:nvGrpSpPr>
        <p:cNvPr id="1" name=""/>
        <p:cNvGrpSpPr/>
        <p:nvPr/>
      </p:nvGrpSpPr>
      <p:grpSpPr>
        <a:xfrm>
          <a:off x="0" y="0"/>
          <a:ext cx="0" cy="0"/>
          <a:chOff x="0" y="0"/>
          <a:chExt cx="0" cy="0"/>
        </a:xfrm>
      </p:grpSpPr>
      <p:sp>
        <p:nvSpPr>
          <p:cNvPr id="3" name="Content Placeholder 2"/>
          <p:cNvSpPr>
            <a:spLocks noGrp="1"/>
          </p:cNvSpPr>
          <p:nvPr>
            <p:ph sz="half" idx="1"/>
          </p:nvPr>
        </p:nvSpPr>
        <p:spPr bwMode="black">
          <a:xfrm>
            <a:off x="695326" y="1628774"/>
            <a:ext cx="6120754" cy="4392000"/>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Title 7"/>
          <p:cNvSpPr>
            <a:spLocks noGrp="1"/>
          </p:cNvSpPr>
          <p:nvPr>
            <p:ph type="title"/>
          </p:nvPr>
        </p:nvSpPr>
        <p:spPr/>
        <p:txBody>
          <a:bodyPr/>
          <a:lstStyle/>
          <a:p>
            <a:r>
              <a:rPr lang="en-GB"/>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
        <p:nvSpPr>
          <p:cNvPr id="5" name="Textplatzhalter 4"/>
          <p:cNvSpPr>
            <a:spLocks noGrp="1"/>
          </p:cNvSpPr>
          <p:nvPr>
            <p:ph type="body" sz="quarter" idx="13"/>
          </p:nvPr>
        </p:nvSpPr>
        <p:spPr bwMode="gray">
          <a:xfrm>
            <a:off x="7752184" y="1809000"/>
            <a:ext cx="3240000" cy="3240000"/>
          </a:xfrm>
          <a:prstGeom prst="ellipse">
            <a:avLst/>
          </a:prstGeom>
          <a:gradFill flip="none" rotWithShape="1">
            <a:gsLst>
              <a:gs pos="0">
                <a:schemeClr val="tx2"/>
              </a:gs>
              <a:gs pos="100000">
                <a:schemeClr val="bg2"/>
              </a:gs>
            </a:gsLst>
            <a:lin ang="0" scaled="1"/>
            <a:tileRect/>
          </a:gradFill>
        </p:spPr>
        <p:txBody>
          <a:bodyPr anchor="ctr"/>
          <a:lstStyle>
            <a:lvl1pPr marL="0" indent="0" algn="ctr">
              <a:spcBef>
                <a:spcPts val="0"/>
              </a:spcBef>
              <a:buFontTx/>
              <a:buNone/>
              <a:defRPr sz="2000">
                <a:solidFill>
                  <a:srgbClr val="FFFFFF"/>
                </a:solidFill>
                <a:latin typeface="+mn-lt"/>
              </a:defRPr>
            </a:lvl1pPr>
            <a:lvl2pPr marL="182562" indent="0" algn="l">
              <a:buFontTx/>
              <a:buNone/>
              <a:defRPr>
                <a:solidFill>
                  <a:srgbClr val="FFFFFF"/>
                </a:solidFill>
              </a:defRPr>
            </a:lvl2pPr>
            <a:lvl3pPr marL="444500" indent="0" algn="l">
              <a:buFontTx/>
              <a:buNone/>
              <a:defRPr>
                <a:solidFill>
                  <a:srgbClr val="FFFFFF"/>
                </a:solidFill>
              </a:defRPr>
            </a:lvl3pPr>
            <a:lvl4pPr marL="715963" indent="0" algn="l">
              <a:buFontTx/>
              <a:buNone/>
              <a:defRPr>
                <a:solidFill>
                  <a:srgbClr val="FFFFFF"/>
                </a:solidFill>
              </a:defRPr>
            </a:lvl4pPr>
            <a:lvl5pPr marL="985838" indent="0" algn="l">
              <a:buFontTx/>
              <a:buNone/>
              <a:defRPr>
                <a:solidFill>
                  <a:srgbClr val="FFFFFF"/>
                </a:solidFill>
              </a:defRPr>
            </a:lvl5pPr>
          </a:lstStyle>
          <a:p>
            <a:pPr lvl="0"/>
            <a:r>
              <a:rPr lang="en-GB"/>
              <a:t>Click to edit Master text styles</a:t>
            </a:r>
            <a:endParaRPr lang="en-GB" dirty="0"/>
          </a:p>
        </p:txBody>
      </p:sp>
    </p:spTree>
    <p:extLst>
      <p:ext uri="{BB962C8B-B14F-4D97-AF65-F5344CB8AC3E}">
        <p14:creationId xmlns:p14="http://schemas.microsoft.com/office/powerpoint/2010/main" val="140005779"/>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ircular Messaging Device (small)" preserve="1" userDrawn="1">
  <p:cSld name="Circular Messaging Device (small)">
    <p:spTree>
      <p:nvGrpSpPr>
        <p:cNvPr id="1" name=""/>
        <p:cNvGrpSpPr/>
        <p:nvPr/>
      </p:nvGrpSpPr>
      <p:grpSpPr>
        <a:xfrm>
          <a:off x="0" y="0"/>
          <a:ext cx="0" cy="0"/>
          <a:chOff x="0" y="0"/>
          <a:chExt cx="0" cy="0"/>
        </a:xfrm>
      </p:grpSpPr>
      <p:sp>
        <p:nvSpPr>
          <p:cNvPr id="3" name="Content Placeholder 2"/>
          <p:cNvSpPr>
            <a:spLocks noGrp="1"/>
          </p:cNvSpPr>
          <p:nvPr>
            <p:ph sz="half" idx="1"/>
          </p:nvPr>
        </p:nvSpPr>
        <p:spPr bwMode="black">
          <a:xfrm>
            <a:off x="695326" y="1628774"/>
            <a:ext cx="7200874" cy="4392000"/>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Title 7"/>
          <p:cNvSpPr>
            <a:spLocks noGrp="1"/>
          </p:cNvSpPr>
          <p:nvPr>
            <p:ph type="title"/>
          </p:nvPr>
        </p:nvSpPr>
        <p:spPr/>
        <p:txBody>
          <a:bodyPr/>
          <a:lstStyle/>
          <a:p>
            <a:r>
              <a:rPr lang="en-GB"/>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
        <p:nvSpPr>
          <p:cNvPr id="12" name="Textplatzhalter 4"/>
          <p:cNvSpPr>
            <a:spLocks noGrp="1"/>
          </p:cNvSpPr>
          <p:nvPr>
            <p:ph type="body" sz="quarter" idx="13"/>
          </p:nvPr>
        </p:nvSpPr>
        <p:spPr bwMode="gray">
          <a:xfrm>
            <a:off x="8702581" y="2349000"/>
            <a:ext cx="2160000" cy="2160000"/>
          </a:xfrm>
          <a:prstGeom prst="ellipse">
            <a:avLst/>
          </a:prstGeom>
          <a:gradFill flip="none" rotWithShape="1">
            <a:gsLst>
              <a:gs pos="0">
                <a:schemeClr val="tx2"/>
              </a:gs>
              <a:gs pos="100000">
                <a:schemeClr val="bg2"/>
              </a:gs>
            </a:gsLst>
            <a:lin ang="0" scaled="1"/>
            <a:tileRect/>
          </a:gradFill>
        </p:spPr>
        <p:txBody>
          <a:bodyPr anchor="ctr"/>
          <a:lstStyle>
            <a:lvl1pPr marL="0" indent="0" algn="ctr">
              <a:lnSpc>
                <a:spcPct val="95000"/>
              </a:lnSpc>
              <a:spcBef>
                <a:spcPts val="0"/>
              </a:spcBef>
              <a:buFontTx/>
              <a:buNone/>
              <a:defRPr sz="1400">
                <a:solidFill>
                  <a:schemeClr val="bg1"/>
                </a:solidFill>
                <a:latin typeface="+mn-lt"/>
              </a:defRPr>
            </a:lvl1pPr>
            <a:lvl2pPr marL="182562" indent="0" algn="l">
              <a:buFontTx/>
              <a:buNone/>
              <a:defRPr sz="1600">
                <a:solidFill>
                  <a:schemeClr val="bg1"/>
                </a:solidFill>
              </a:defRPr>
            </a:lvl2pPr>
            <a:lvl3pPr marL="444500" indent="0" algn="l">
              <a:buFontTx/>
              <a:buNone/>
              <a:defRPr sz="1600">
                <a:solidFill>
                  <a:schemeClr val="bg1"/>
                </a:solidFill>
              </a:defRPr>
            </a:lvl3pPr>
            <a:lvl4pPr marL="715963" indent="0" algn="l">
              <a:buFontTx/>
              <a:buNone/>
              <a:defRPr sz="1600">
                <a:solidFill>
                  <a:schemeClr val="bg1"/>
                </a:solidFill>
              </a:defRPr>
            </a:lvl4pPr>
            <a:lvl5pPr marL="985838" indent="0" algn="l">
              <a:buFontTx/>
              <a:buNone/>
              <a:defRPr sz="1600">
                <a:solidFill>
                  <a:schemeClr val="bg1"/>
                </a:solidFill>
              </a:defRPr>
            </a:lvl5pPr>
          </a:lstStyle>
          <a:p>
            <a:pPr lvl="0"/>
            <a:r>
              <a:rPr lang="en-GB"/>
              <a:t>Click to edit Master text styles</a:t>
            </a:r>
            <a:endParaRPr lang="en-GB" dirty="0"/>
          </a:p>
        </p:txBody>
      </p:sp>
    </p:spTree>
    <p:extLst>
      <p:ext uri="{BB962C8B-B14F-4D97-AF65-F5344CB8AC3E}">
        <p14:creationId xmlns:p14="http://schemas.microsoft.com/office/powerpoint/2010/main" val="2212448319"/>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Image with Circle" preserve="1" userDrawn="1">
  <p:cSld name="Image with Circle">
    <p:bg>
      <p:bgPr>
        <a:solidFill>
          <a:srgbClr val="D1DCD6"/>
        </a:solidFill>
        <a:effectLst/>
      </p:bgPr>
    </p:bg>
    <p:spTree>
      <p:nvGrpSpPr>
        <p:cNvPr id="1" name=""/>
        <p:cNvGrpSpPr/>
        <p:nvPr/>
      </p:nvGrpSpPr>
      <p:grpSpPr>
        <a:xfrm>
          <a:off x="0" y="0"/>
          <a:ext cx="0" cy="0"/>
          <a:chOff x="0" y="0"/>
          <a:chExt cx="0" cy="0"/>
        </a:xfrm>
      </p:grpSpPr>
      <p:sp>
        <p:nvSpPr>
          <p:cNvPr id="14" name="Picture Placeholder 7">
            <a:extLst>
              <a:ext uri="{FF2B5EF4-FFF2-40B4-BE49-F238E27FC236}">
                <a16:creationId xmlns:a16="http://schemas.microsoft.com/office/drawing/2014/main" id="{16F7AA4C-CEA0-4838-9DF9-2F5534114B93}"/>
              </a:ext>
            </a:extLst>
          </p:cNvPr>
          <p:cNvSpPr>
            <a:spLocks noGrp="1"/>
          </p:cNvSpPr>
          <p:nvPr>
            <p:ph type="pic" sz="quarter" idx="13"/>
          </p:nvPr>
        </p:nvSpPr>
        <p:spPr bwMode="gray">
          <a:xfrm>
            <a:off x="0" y="0"/>
            <a:ext cx="12192000" cy="6858000"/>
          </a:xfrm>
        </p:spPr>
        <p:txBody>
          <a:bodyPr tIns="576000" rIns="504000" anchor="ctr"/>
          <a:lstStyle>
            <a:lvl1pPr algn="ctr">
              <a:buFontTx/>
              <a:buNone/>
              <a:defRPr sz="1200">
                <a:solidFill>
                  <a:srgbClr val="A8BAB2"/>
                </a:solidFill>
                <a:latin typeface="SwissReSans" pitchFamily="34" charset="0"/>
              </a:defRPr>
            </a:lvl1pPr>
          </a:lstStyle>
          <a:p>
            <a:r>
              <a:rPr lang="en-GB"/>
              <a:t>Click icon to add picture</a:t>
            </a:r>
            <a:endParaRPr lang="en-GB" dirty="0"/>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custDataLst>
              <p:tags r:id="rId2"/>
            </p:custDataLst>
          </p:nvPr>
        </p:nvSpPr>
        <p:spPr/>
        <p:txBody>
          <a:bodyPr/>
          <a:lstStyle>
            <a:lvl1pPr>
              <a:defRPr>
                <a:solidFill>
                  <a:srgbClr val="FFFFFF"/>
                </a:solidFill>
              </a:defRPr>
            </a:lvl1pPr>
          </a:lstStyle>
          <a:p>
            <a:fld id="{5E4D2043-7E31-4A53-BD33-72A88E682172}" type="slidenum">
              <a:rPr lang="en-GB" smtClean="0"/>
              <a:pPr/>
              <a:t>‹#›</a:t>
            </a:fld>
            <a:endParaRPr lang="en-GB" dirty="0"/>
          </a:p>
        </p:txBody>
      </p:sp>
      <p:sp>
        <p:nvSpPr>
          <p:cNvPr id="9" name="Footer">
            <a:extLst>
              <a:ext uri="{FF2B5EF4-FFF2-40B4-BE49-F238E27FC236}">
                <a16:creationId xmlns:a16="http://schemas.microsoft.com/office/drawing/2014/main" id="{95A25EDE-8428-429E-BE07-354A88A6623D}"/>
              </a:ext>
            </a:extLst>
          </p:cNvPr>
          <p:cNvSpPr txBox="1">
            <a:spLocks/>
          </p:cNvSpPr>
          <p:nvPr userDrawn="1">
            <p:custDataLst>
              <p:tags r:id="rId3"/>
            </p:custDataLst>
          </p:nvPr>
        </p:nvSpPr>
        <p:spPr bwMode="black">
          <a:xfrm>
            <a:off x="3254847" y="6505850"/>
            <a:ext cx="7871883" cy="139700"/>
          </a:xfrm>
          <a:prstGeom prst="rect">
            <a:avLst/>
          </a:prstGeom>
        </p:spPr>
        <p:txBody>
          <a:bodyPr vert="horz" wrap="none" lIns="0" tIns="0" rIns="0" bIns="0" rtlCol="0" anchor="b" anchorCtr="0"/>
          <a:lstStyle/>
          <a:p>
            <a:pPr marL="0" algn="r" defTabSz="914400" rtl="0" eaLnBrk="1" latinLnBrk="0" hangingPunct="1"/>
            <a:r>
              <a:rPr lang="en-GB" sz="1000" b="0" kern="1200">
                <a:solidFill>
                  <a:srgbClr val="FFFFFF"/>
                </a:solidFill>
                <a:latin typeface="SwissReSans" pitchFamily="34" charset="0"/>
                <a:ea typeface="+mn-ea"/>
                <a:cs typeface="+mn-cs"/>
              </a:rPr>
              <a:t>Dash Training | December 2020</a:t>
            </a:r>
            <a:endParaRPr lang="en-GB" sz="1000" b="0" kern="1200" dirty="0">
              <a:solidFill>
                <a:srgbClr val="FFFFFF"/>
              </a:solidFill>
              <a:latin typeface="SwissReSans" pitchFamily="34" charset="0"/>
              <a:ea typeface="+mn-ea"/>
              <a:cs typeface="+mn-cs"/>
            </a:endParaRPr>
          </a:p>
        </p:txBody>
      </p:sp>
      <p:sp>
        <p:nvSpPr>
          <p:cNvPr id="10" name="Textplatzhalter 4">
            <a:extLst>
              <a:ext uri="{FF2B5EF4-FFF2-40B4-BE49-F238E27FC236}">
                <a16:creationId xmlns:a16="http://schemas.microsoft.com/office/drawing/2014/main" id="{D44F4213-4BCA-49E4-9D32-D0795C52F89E}"/>
              </a:ext>
            </a:extLst>
          </p:cNvPr>
          <p:cNvSpPr>
            <a:spLocks noGrp="1"/>
          </p:cNvSpPr>
          <p:nvPr>
            <p:ph type="body" sz="quarter" idx="14"/>
          </p:nvPr>
        </p:nvSpPr>
        <p:spPr bwMode="gray">
          <a:xfrm>
            <a:off x="7014012" y="1196752"/>
            <a:ext cx="4464496" cy="4464496"/>
          </a:xfrm>
          <a:prstGeom prst="ellipse">
            <a:avLst/>
          </a:prstGeom>
          <a:gradFill>
            <a:gsLst>
              <a:gs pos="0">
                <a:schemeClr val="tx2"/>
              </a:gs>
              <a:gs pos="100000">
                <a:schemeClr val="bg2"/>
              </a:gs>
            </a:gsLst>
            <a:lin ang="0" scaled="1"/>
          </a:gradFill>
        </p:spPr>
        <p:txBody>
          <a:bodyPr anchor="ctr"/>
          <a:lstStyle>
            <a:lvl1pPr marL="0" indent="0" algn="ctr">
              <a:spcBef>
                <a:spcPts val="0"/>
              </a:spcBef>
              <a:buFontTx/>
              <a:buNone/>
              <a:defRPr sz="3200">
                <a:solidFill>
                  <a:schemeClr val="bg1"/>
                </a:solidFill>
                <a:latin typeface="SwissReSans Light" panose="020B0504020202020204" pitchFamily="34" charset="0"/>
              </a:defRPr>
            </a:lvl1pPr>
            <a:lvl2pPr marL="182562" indent="0" algn="l">
              <a:buFontTx/>
              <a:buNone/>
              <a:defRPr>
                <a:solidFill>
                  <a:srgbClr val="FFFFFF"/>
                </a:solidFill>
              </a:defRPr>
            </a:lvl2pPr>
            <a:lvl3pPr marL="444500" indent="0" algn="l">
              <a:buFontTx/>
              <a:buNone/>
              <a:defRPr>
                <a:solidFill>
                  <a:srgbClr val="FFFFFF"/>
                </a:solidFill>
              </a:defRPr>
            </a:lvl3pPr>
            <a:lvl4pPr marL="715963" indent="0" algn="l">
              <a:buFontTx/>
              <a:buNone/>
              <a:defRPr>
                <a:solidFill>
                  <a:srgbClr val="FFFFFF"/>
                </a:solidFill>
              </a:defRPr>
            </a:lvl4pPr>
            <a:lvl5pPr marL="985838" indent="0" algn="l">
              <a:buFontTx/>
              <a:buNone/>
              <a:defRPr>
                <a:solidFill>
                  <a:srgbClr val="FFFFFF"/>
                </a:solidFill>
              </a:defRPr>
            </a:lvl5pPr>
          </a:lstStyle>
          <a:p>
            <a:pPr lvl="0"/>
            <a:r>
              <a:rPr lang="en-GB"/>
              <a:t>Click to edit Master text styles</a:t>
            </a:r>
            <a:endParaRPr lang="en-GB" dirty="0"/>
          </a:p>
        </p:txBody>
      </p:sp>
      <p:pic>
        <p:nvPicPr>
          <p:cNvPr id="3" name="Picture 2">
            <a:extLst>
              <a:ext uri="{FF2B5EF4-FFF2-40B4-BE49-F238E27FC236}">
                <a16:creationId xmlns:a16="http://schemas.microsoft.com/office/drawing/2014/main" id="{6B1299E6-D3BF-4F07-9B6F-D2C118C94D43}"/>
              </a:ext>
            </a:extLst>
          </p:cNvPr>
          <p:cNvPicPr>
            <a:picLocks noChangeAspect="1"/>
          </p:cNvPicPr>
          <p:nvPr userDrawn="1">
            <p:custDataLst>
              <p:tags r:id="rId4"/>
            </p:custDataLst>
          </p:nvPr>
        </p:nvPicPr>
        <p:blipFill>
          <a:blip r:embed="rId6"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1167722112"/>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Image and three Circles" preserve="1" userDrawn="1">
  <p:cSld name="Image and three Circles">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sp>
        <p:nvSpPr>
          <p:cNvPr id="14" name="Picture Placeholder 7">
            <a:extLst>
              <a:ext uri="{FF2B5EF4-FFF2-40B4-BE49-F238E27FC236}">
                <a16:creationId xmlns:a16="http://schemas.microsoft.com/office/drawing/2014/main" id="{16F7AA4C-CEA0-4838-9DF9-2F5534114B93}"/>
              </a:ext>
            </a:extLst>
          </p:cNvPr>
          <p:cNvSpPr>
            <a:spLocks noGrp="1"/>
          </p:cNvSpPr>
          <p:nvPr>
            <p:ph type="pic" sz="quarter" idx="13"/>
          </p:nvPr>
        </p:nvSpPr>
        <p:spPr bwMode="gray">
          <a:xfrm>
            <a:off x="0" y="0"/>
            <a:ext cx="12192000" cy="6858000"/>
          </a:xfrm>
        </p:spPr>
        <p:txBody>
          <a:bodyPr tIns="576000" anchor="ctr"/>
          <a:lstStyle>
            <a:lvl1pPr algn="ctr">
              <a:buFontTx/>
              <a:buNone/>
              <a:defRPr sz="1200">
                <a:solidFill>
                  <a:srgbClr val="A8BAB2"/>
                </a:solidFill>
                <a:latin typeface="SwissReSans" pitchFamily="34" charset="0"/>
              </a:defRPr>
            </a:lvl1pPr>
          </a:lstStyle>
          <a:p>
            <a:r>
              <a:rPr lang="en-GB"/>
              <a:t>Click icon to add picture</a:t>
            </a:r>
            <a:endParaRPr lang="en-GB" dirty="0"/>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custDataLst>
              <p:tags r:id="rId2"/>
            </p:custDataLst>
          </p:nvPr>
        </p:nvSpPr>
        <p:spPr/>
        <p:txBody>
          <a:bodyPr/>
          <a:lstStyle>
            <a:lvl1pPr>
              <a:defRPr>
                <a:solidFill>
                  <a:srgbClr val="FFFFFF"/>
                </a:solidFill>
              </a:defRPr>
            </a:lvl1pPr>
          </a:lstStyle>
          <a:p>
            <a:fld id="{5E4D2043-7E31-4A53-BD33-72A88E682172}" type="slidenum">
              <a:rPr lang="en-GB" smtClean="0"/>
              <a:pPr/>
              <a:t>‹#›</a:t>
            </a:fld>
            <a:endParaRPr lang="en-GB" dirty="0"/>
          </a:p>
        </p:txBody>
      </p:sp>
      <p:sp>
        <p:nvSpPr>
          <p:cNvPr id="9" name="Footer">
            <a:extLst>
              <a:ext uri="{FF2B5EF4-FFF2-40B4-BE49-F238E27FC236}">
                <a16:creationId xmlns:a16="http://schemas.microsoft.com/office/drawing/2014/main" id="{95A25EDE-8428-429E-BE07-354A88A6623D}"/>
              </a:ext>
            </a:extLst>
          </p:cNvPr>
          <p:cNvSpPr txBox="1">
            <a:spLocks/>
          </p:cNvSpPr>
          <p:nvPr userDrawn="1">
            <p:custDataLst>
              <p:tags r:id="rId3"/>
            </p:custDataLst>
          </p:nvPr>
        </p:nvSpPr>
        <p:spPr bwMode="black">
          <a:xfrm>
            <a:off x="3254847" y="6505850"/>
            <a:ext cx="7871883" cy="139700"/>
          </a:xfrm>
          <a:prstGeom prst="rect">
            <a:avLst/>
          </a:prstGeom>
        </p:spPr>
        <p:txBody>
          <a:bodyPr vert="horz" wrap="none" lIns="0" tIns="0" rIns="0" bIns="0" rtlCol="0" anchor="b" anchorCtr="0"/>
          <a:lstStyle/>
          <a:p>
            <a:pPr marL="0" algn="r" defTabSz="914400" rtl="0" eaLnBrk="1" latinLnBrk="0" hangingPunct="1"/>
            <a:r>
              <a:rPr lang="en-GB" sz="1000" b="0" kern="1200">
                <a:solidFill>
                  <a:srgbClr val="FFFFFF"/>
                </a:solidFill>
                <a:latin typeface="SwissReSans" pitchFamily="34" charset="0"/>
                <a:ea typeface="+mn-ea"/>
                <a:cs typeface="+mn-cs"/>
              </a:rPr>
              <a:t>Dash Training | December 2020</a:t>
            </a:r>
            <a:endParaRPr lang="en-GB" sz="1000" b="0" kern="1200" dirty="0">
              <a:solidFill>
                <a:srgbClr val="FFFFFF"/>
              </a:solidFill>
              <a:latin typeface="SwissReSans" pitchFamily="34" charset="0"/>
              <a:ea typeface="+mn-ea"/>
              <a:cs typeface="+mn-cs"/>
            </a:endParaRPr>
          </a:p>
        </p:txBody>
      </p:sp>
      <p:sp>
        <p:nvSpPr>
          <p:cNvPr id="2" name="Title 1">
            <a:extLst>
              <a:ext uri="{FF2B5EF4-FFF2-40B4-BE49-F238E27FC236}">
                <a16:creationId xmlns:a16="http://schemas.microsoft.com/office/drawing/2014/main" id="{42843963-C518-4447-9E83-A30F66BBBF02}"/>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GB" dirty="0"/>
          </a:p>
        </p:txBody>
      </p:sp>
      <p:sp>
        <p:nvSpPr>
          <p:cNvPr id="10" name="Textplatzhalter 4">
            <a:extLst>
              <a:ext uri="{FF2B5EF4-FFF2-40B4-BE49-F238E27FC236}">
                <a16:creationId xmlns:a16="http://schemas.microsoft.com/office/drawing/2014/main" id="{D44F4213-4BCA-49E4-9D32-D0795C52F89E}"/>
              </a:ext>
            </a:extLst>
          </p:cNvPr>
          <p:cNvSpPr>
            <a:spLocks noGrp="1"/>
          </p:cNvSpPr>
          <p:nvPr>
            <p:ph type="body" sz="quarter" idx="14"/>
          </p:nvPr>
        </p:nvSpPr>
        <p:spPr bwMode="gray">
          <a:xfrm>
            <a:off x="8821770" y="1988644"/>
            <a:ext cx="2880000" cy="2880000"/>
          </a:xfrm>
          <a:prstGeom prst="ellipse">
            <a:avLst/>
          </a:prstGeom>
          <a:solidFill>
            <a:schemeClr val="bg1"/>
          </a:solidFill>
        </p:spPr>
        <p:txBody>
          <a:bodyPr anchor="ctr"/>
          <a:lstStyle>
            <a:lvl1pPr marL="0" indent="0" algn="ctr">
              <a:spcBef>
                <a:spcPts val="0"/>
              </a:spcBef>
              <a:buFontTx/>
              <a:buNone/>
              <a:defRPr sz="2400">
                <a:solidFill>
                  <a:schemeClr val="tx2"/>
                </a:solidFill>
                <a:latin typeface="SwissReSans Light" panose="020B0504020202020204" pitchFamily="34" charset="0"/>
              </a:defRPr>
            </a:lvl1pPr>
            <a:lvl2pPr marL="182562" indent="0" algn="l">
              <a:buFontTx/>
              <a:buNone/>
              <a:defRPr>
                <a:solidFill>
                  <a:srgbClr val="FFFFFF"/>
                </a:solidFill>
              </a:defRPr>
            </a:lvl2pPr>
            <a:lvl3pPr marL="444500" indent="0" algn="l">
              <a:buFontTx/>
              <a:buNone/>
              <a:defRPr>
                <a:solidFill>
                  <a:srgbClr val="FFFFFF"/>
                </a:solidFill>
              </a:defRPr>
            </a:lvl3pPr>
            <a:lvl4pPr marL="715963" indent="0" algn="l">
              <a:buFontTx/>
              <a:buNone/>
              <a:defRPr>
                <a:solidFill>
                  <a:srgbClr val="FFFFFF"/>
                </a:solidFill>
              </a:defRPr>
            </a:lvl4pPr>
            <a:lvl5pPr marL="985838" indent="0" algn="l">
              <a:buFontTx/>
              <a:buNone/>
              <a:defRPr>
                <a:solidFill>
                  <a:srgbClr val="FFFFFF"/>
                </a:solidFill>
              </a:defRPr>
            </a:lvl5pPr>
          </a:lstStyle>
          <a:p>
            <a:pPr lvl="0"/>
            <a:r>
              <a:rPr lang="en-GB"/>
              <a:t>Click to edit Master text styles</a:t>
            </a:r>
            <a:endParaRPr lang="en-GB" dirty="0"/>
          </a:p>
        </p:txBody>
      </p:sp>
      <p:sp>
        <p:nvSpPr>
          <p:cNvPr id="11" name="Textplatzhalter 4">
            <a:extLst>
              <a:ext uri="{FF2B5EF4-FFF2-40B4-BE49-F238E27FC236}">
                <a16:creationId xmlns:a16="http://schemas.microsoft.com/office/drawing/2014/main" id="{FD457D57-2215-4E9E-91C3-6ECBC71608E5}"/>
              </a:ext>
            </a:extLst>
          </p:cNvPr>
          <p:cNvSpPr>
            <a:spLocks noGrp="1"/>
          </p:cNvSpPr>
          <p:nvPr>
            <p:ph type="body" sz="quarter" idx="15"/>
          </p:nvPr>
        </p:nvSpPr>
        <p:spPr bwMode="gray">
          <a:xfrm>
            <a:off x="695325" y="1988644"/>
            <a:ext cx="2880000" cy="2880000"/>
          </a:xfrm>
          <a:prstGeom prst="ellipse">
            <a:avLst/>
          </a:prstGeom>
          <a:solidFill>
            <a:schemeClr val="bg1"/>
          </a:solidFill>
        </p:spPr>
        <p:txBody>
          <a:bodyPr anchor="ctr"/>
          <a:lstStyle>
            <a:lvl1pPr marL="0" indent="0" algn="ctr">
              <a:spcBef>
                <a:spcPts val="0"/>
              </a:spcBef>
              <a:buFontTx/>
              <a:buNone/>
              <a:defRPr sz="2400">
                <a:solidFill>
                  <a:schemeClr val="tx2"/>
                </a:solidFill>
                <a:latin typeface="SwissReSans Light" panose="020B0504020202020204" pitchFamily="34" charset="0"/>
              </a:defRPr>
            </a:lvl1pPr>
            <a:lvl2pPr marL="182562" indent="0" algn="l">
              <a:buFontTx/>
              <a:buNone/>
              <a:defRPr>
                <a:solidFill>
                  <a:srgbClr val="FFFFFF"/>
                </a:solidFill>
              </a:defRPr>
            </a:lvl2pPr>
            <a:lvl3pPr marL="444500" indent="0" algn="l">
              <a:buFontTx/>
              <a:buNone/>
              <a:defRPr>
                <a:solidFill>
                  <a:srgbClr val="FFFFFF"/>
                </a:solidFill>
              </a:defRPr>
            </a:lvl3pPr>
            <a:lvl4pPr marL="715963" indent="0" algn="l">
              <a:buFontTx/>
              <a:buNone/>
              <a:defRPr>
                <a:solidFill>
                  <a:srgbClr val="FFFFFF"/>
                </a:solidFill>
              </a:defRPr>
            </a:lvl4pPr>
            <a:lvl5pPr marL="985838" indent="0" algn="l">
              <a:buFontTx/>
              <a:buNone/>
              <a:defRPr>
                <a:solidFill>
                  <a:srgbClr val="FFFFFF"/>
                </a:solidFill>
              </a:defRPr>
            </a:lvl5pPr>
          </a:lstStyle>
          <a:p>
            <a:pPr lvl="0"/>
            <a:r>
              <a:rPr lang="en-GB"/>
              <a:t>Click to edit Master text styles</a:t>
            </a:r>
            <a:endParaRPr lang="en-GB" dirty="0"/>
          </a:p>
        </p:txBody>
      </p:sp>
      <p:sp>
        <p:nvSpPr>
          <p:cNvPr id="12" name="Textplatzhalter 4">
            <a:extLst>
              <a:ext uri="{FF2B5EF4-FFF2-40B4-BE49-F238E27FC236}">
                <a16:creationId xmlns:a16="http://schemas.microsoft.com/office/drawing/2014/main" id="{84E76D4D-0C41-4EBF-BD66-5C132AC9B3D8}"/>
              </a:ext>
            </a:extLst>
          </p:cNvPr>
          <p:cNvSpPr>
            <a:spLocks noGrp="1"/>
          </p:cNvSpPr>
          <p:nvPr>
            <p:ph type="body" sz="quarter" idx="16"/>
          </p:nvPr>
        </p:nvSpPr>
        <p:spPr bwMode="gray">
          <a:xfrm>
            <a:off x="4758548" y="1988644"/>
            <a:ext cx="2880000" cy="2880000"/>
          </a:xfrm>
          <a:prstGeom prst="ellipse">
            <a:avLst/>
          </a:prstGeom>
          <a:solidFill>
            <a:schemeClr val="bg1"/>
          </a:solidFill>
        </p:spPr>
        <p:txBody>
          <a:bodyPr anchor="ctr"/>
          <a:lstStyle>
            <a:lvl1pPr marL="0" indent="0" algn="ctr">
              <a:spcBef>
                <a:spcPts val="0"/>
              </a:spcBef>
              <a:buFontTx/>
              <a:buNone/>
              <a:defRPr sz="2400">
                <a:solidFill>
                  <a:schemeClr val="tx2"/>
                </a:solidFill>
                <a:latin typeface="SwissReSans Light" panose="020B0504020202020204" pitchFamily="34" charset="0"/>
              </a:defRPr>
            </a:lvl1pPr>
            <a:lvl2pPr marL="182562" indent="0" algn="l">
              <a:buFontTx/>
              <a:buNone/>
              <a:defRPr>
                <a:solidFill>
                  <a:srgbClr val="FFFFFF"/>
                </a:solidFill>
              </a:defRPr>
            </a:lvl2pPr>
            <a:lvl3pPr marL="444500" indent="0" algn="l">
              <a:buFontTx/>
              <a:buNone/>
              <a:defRPr>
                <a:solidFill>
                  <a:srgbClr val="FFFFFF"/>
                </a:solidFill>
              </a:defRPr>
            </a:lvl3pPr>
            <a:lvl4pPr marL="715963" indent="0" algn="l">
              <a:buFontTx/>
              <a:buNone/>
              <a:defRPr>
                <a:solidFill>
                  <a:srgbClr val="FFFFFF"/>
                </a:solidFill>
              </a:defRPr>
            </a:lvl4pPr>
            <a:lvl5pPr marL="985838" indent="0" algn="l">
              <a:buFontTx/>
              <a:buNone/>
              <a:defRPr>
                <a:solidFill>
                  <a:srgbClr val="FFFFFF"/>
                </a:solidFill>
              </a:defRPr>
            </a:lvl5pPr>
          </a:lstStyle>
          <a:p>
            <a:pPr lvl="0"/>
            <a:r>
              <a:rPr lang="en-GB"/>
              <a:t>Click to edit Master text styles</a:t>
            </a:r>
            <a:endParaRPr lang="en-GB" dirty="0"/>
          </a:p>
        </p:txBody>
      </p:sp>
      <p:pic>
        <p:nvPicPr>
          <p:cNvPr id="4" name="Picture 3">
            <a:extLst>
              <a:ext uri="{FF2B5EF4-FFF2-40B4-BE49-F238E27FC236}">
                <a16:creationId xmlns:a16="http://schemas.microsoft.com/office/drawing/2014/main" id="{528D803D-BD58-4012-9AB7-A5FB5F41A4D3}"/>
              </a:ext>
            </a:extLst>
          </p:cNvPr>
          <p:cNvPicPr>
            <a:picLocks noChangeAspect="1"/>
          </p:cNvPicPr>
          <p:nvPr userDrawn="1">
            <p:custDataLst>
              <p:tags r:id="rId4"/>
            </p:custDataLst>
          </p:nvPr>
        </p:nvPicPr>
        <p:blipFill>
          <a:blip r:embed="rId6"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4272328348"/>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Contact Persons (4 people)" preserve="1" userDrawn="1">
  <p:cSld name="Contact Persons (4 peopl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5A4DEE0-C41B-4076-8B94-57B0E7907B17}"/>
              </a:ext>
            </a:extLst>
          </p:cNvPr>
          <p:cNvSpPr/>
          <p:nvPr userDrawn="1"/>
        </p:nvSpPr>
        <p:spPr bwMode="gray">
          <a:xfrm>
            <a:off x="0" y="0"/>
            <a:ext cx="4064000" cy="6858000"/>
          </a:xfrm>
          <a:prstGeom prst="rect">
            <a:avLst/>
          </a:prstGeom>
          <a:gradFill>
            <a:gsLst>
              <a:gs pos="0">
                <a:schemeClr val="tx2"/>
              </a:gs>
              <a:gs pos="100000">
                <a:schemeClr val="bg2"/>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a:latin typeface="SwissReSans" pitchFamily="34" charset="0"/>
            </a:endParaRPr>
          </a:p>
        </p:txBody>
      </p:sp>
      <p:sp>
        <p:nvSpPr>
          <p:cNvPr id="8" name="Title 7"/>
          <p:cNvSpPr>
            <a:spLocks noGrp="1"/>
          </p:cNvSpPr>
          <p:nvPr>
            <p:ph type="title" hasCustomPrompt="1"/>
          </p:nvPr>
        </p:nvSpPr>
        <p:spPr bwMode="gray">
          <a:xfrm>
            <a:off x="695326" y="692151"/>
            <a:ext cx="3096418" cy="692647"/>
          </a:xfrm>
        </p:spPr>
        <p:txBody>
          <a:bodyPr/>
          <a:lstStyle>
            <a:lvl1pPr>
              <a:defRPr>
                <a:solidFill>
                  <a:srgbClr val="FFFFFF"/>
                </a:solidFill>
              </a:defRPr>
            </a:lvl1pPr>
          </a:lstStyle>
          <a:p>
            <a:r>
              <a:rPr lang="en-GB"/>
              <a:t>Enter team name here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
        <p:nvSpPr>
          <p:cNvPr id="4" name="Text Placeholder 3">
            <a:extLst>
              <a:ext uri="{FF2B5EF4-FFF2-40B4-BE49-F238E27FC236}">
                <a16:creationId xmlns:a16="http://schemas.microsoft.com/office/drawing/2014/main" id="{5E2C90A8-D632-4D32-AA86-6231D6EA8ACF}"/>
              </a:ext>
            </a:extLst>
          </p:cNvPr>
          <p:cNvSpPr>
            <a:spLocks noGrp="1"/>
          </p:cNvSpPr>
          <p:nvPr>
            <p:ph type="body" sz="quarter" idx="14" hasCustomPrompt="1"/>
          </p:nvPr>
        </p:nvSpPr>
        <p:spPr bwMode="gray">
          <a:xfrm>
            <a:off x="695325" y="1628774"/>
            <a:ext cx="3096420" cy="4392614"/>
          </a:xfrm>
        </p:spPr>
        <p:txBody>
          <a:bodyPr/>
          <a:lstStyle>
            <a:lvl1pPr marL="108000" indent="-108000">
              <a:spcBef>
                <a:spcPts val="600"/>
              </a:spcBef>
              <a:defRPr sz="1200">
                <a:solidFill>
                  <a:srgbClr val="FFFFFF"/>
                </a:solidFill>
              </a:defRPr>
            </a:lvl1pPr>
            <a:lvl2pPr marL="252000" indent="-144000">
              <a:spcBef>
                <a:spcPts val="600"/>
              </a:spcBef>
              <a:defRPr sz="1200">
                <a:solidFill>
                  <a:srgbClr val="FFFFFF"/>
                </a:solidFill>
              </a:defRPr>
            </a:lvl2pPr>
            <a:lvl3pPr marL="396000" indent="-144000">
              <a:spcBef>
                <a:spcPts val="600"/>
              </a:spcBef>
              <a:defRPr sz="1200">
                <a:solidFill>
                  <a:srgbClr val="FFFFFF"/>
                </a:solidFill>
              </a:defRPr>
            </a:lvl3pPr>
            <a:lvl4pPr marL="540000" indent="-144000">
              <a:spcBef>
                <a:spcPts val="600"/>
              </a:spcBef>
              <a:defRPr sz="1200">
                <a:solidFill>
                  <a:srgbClr val="FFFFFF"/>
                </a:solidFill>
              </a:defRPr>
            </a:lvl4pPr>
            <a:lvl5pPr marL="684000" indent="-144000">
              <a:spcBef>
                <a:spcPts val="600"/>
              </a:spcBef>
              <a:defRPr sz="1200">
                <a:solidFill>
                  <a:srgbClr val="FFFFFF"/>
                </a:solidFill>
              </a:defRPr>
            </a:lvl5pPr>
          </a:lstStyle>
          <a:p>
            <a:pPr lvl="0"/>
            <a:r>
              <a:rPr lang="en-GB"/>
              <a:t>Click to add text, for example team mission and/or capabilities, roles and responsibilities, other info.</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7" name="Picture Placeholder 3">
            <a:extLst>
              <a:ext uri="{FF2B5EF4-FFF2-40B4-BE49-F238E27FC236}">
                <a16:creationId xmlns:a16="http://schemas.microsoft.com/office/drawing/2014/main" id="{456FDD83-9066-405C-9C9B-C6012C35E7C1}"/>
              </a:ext>
            </a:extLst>
          </p:cNvPr>
          <p:cNvSpPr>
            <a:spLocks noGrp="1"/>
          </p:cNvSpPr>
          <p:nvPr>
            <p:ph type="pic" sz="quarter" idx="15" hasCustomPrompt="1"/>
          </p:nvPr>
        </p:nvSpPr>
        <p:spPr bwMode="gray">
          <a:xfrm>
            <a:off x="5573419" y="727075"/>
            <a:ext cx="1800000" cy="1800000"/>
          </a:xfrm>
          <a:prstGeom prst="ellipse">
            <a:avLst/>
          </a:prstGeom>
        </p:spPr>
        <p:txBody>
          <a:bodyPr tIns="504000" anchor="ctr" anchorCtr="0"/>
          <a:lstStyle>
            <a:lvl1pPr marL="0" indent="0" algn="ctr">
              <a:buNone/>
              <a:defRPr sz="1400">
                <a:solidFill>
                  <a:srgbClr val="A8BAB2"/>
                </a:solidFill>
              </a:defRPr>
            </a:lvl1pPr>
          </a:lstStyle>
          <a:p>
            <a:r>
              <a:rPr lang="en-GB" noProof="0"/>
              <a:t>Add picture</a:t>
            </a:r>
            <a:endParaRPr lang="en-GB" noProof="0" dirty="0"/>
          </a:p>
        </p:txBody>
      </p:sp>
      <p:sp>
        <p:nvSpPr>
          <p:cNvPr id="18" name="Picture Placeholder 3">
            <a:extLst>
              <a:ext uri="{FF2B5EF4-FFF2-40B4-BE49-F238E27FC236}">
                <a16:creationId xmlns:a16="http://schemas.microsoft.com/office/drawing/2014/main" id="{38A06944-C2A7-4F21-A4A5-D22B1CF13B57}"/>
              </a:ext>
            </a:extLst>
          </p:cNvPr>
          <p:cNvSpPr>
            <a:spLocks noGrp="1"/>
          </p:cNvSpPr>
          <p:nvPr>
            <p:ph type="pic" sz="quarter" idx="16" hasCustomPrompt="1"/>
          </p:nvPr>
        </p:nvSpPr>
        <p:spPr bwMode="gray">
          <a:xfrm>
            <a:off x="8882581" y="727075"/>
            <a:ext cx="1800000" cy="1800000"/>
          </a:xfrm>
          <a:prstGeom prst="ellipse">
            <a:avLst/>
          </a:prstGeom>
        </p:spPr>
        <p:txBody>
          <a:bodyPr tIns="504000" anchor="ctr" anchorCtr="0"/>
          <a:lstStyle>
            <a:lvl1pPr marL="0" marR="0" indent="0" algn="ctr" defTabSz="914400" rtl="0" eaLnBrk="1" fontAlgn="auto" latinLnBrk="0" hangingPunct="1">
              <a:lnSpc>
                <a:spcPct val="100000"/>
              </a:lnSpc>
              <a:spcBef>
                <a:spcPts val="1200"/>
              </a:spcBef>
              <a:spcAft>
                <a:spcPts val="0"/>
              </a:spcAft>
              <a:buClrTx/>
              <a:buSzPct val="100000"/>
              <a:buFont typeface="Arial" pitchFamily="34" charset="0"/>
              <a:buNone/>
              <a:tabLst/>
              <a:defRPr sz="1400">
                <a:solidFill>
                  <a:srgbClr val="A8BAB2"/>
                </a:solidFill>
              </a:defRPr>
            </a:lvl1pPr>
          </a:lstStyle>
          <a:p>
            <a:pPr marL="0" marR="0" lvl="0" indent="0" algn="ctr" defTabSz="914400" rtl="0" eaLnBrk="1" fontAlgn="auto" latinLnBrk="0" hangingPunct="1">
              <a:lnSpc>
                <a:spcPct val="100000"/>
              </a:lnSpc>
              <a:spcBef>
                <a:spcPts val="1200"/>
              </a:spcBef>
              <a:spcAft>
                <a:spcPts val="0"/>
              </a:spcAft>
              <a:buClrTx/>
              <a:buSzPct val="100000"/>
              <a:buFont typeface="Arial" pitchFamily="34" charset="0"/>
              <a:buNone/>
              <a:tabLst/>
              <a:defRPr/>
            </a:pPr>
            <a:r>
              <a:rPr lang="en-GB" noProof="0"/>
              <a:t>Add picture</a:t>
            </a:r>
            <a:endParaRPr lang="en-GB" noProof="0" dirty="0"/>
          </a:p>
        </p:txBody>
      </p:sp>
      <p:sp>
        <p:nvSpPr>
          <p:cNvPr id="19" name="Text Placeholder 6">
            <a:extLst>
              <a:ext uri="{FF2B5EF4-FFF2-40B4-BE49-F238E27FC236}">
                <a16:creationId xmlns:a16="http://schemas.microsoft.com/office/drawing/2014/main" id="{9679A695-226D-4550-AC5F-CF13DA1C3EA2}"/>
              </a:ext>
            </a:extLst>
          </p:cNvPr>
          <p:cNvSpPr>
            <a:spLocks noGrp="1"/>
          </p:cNvSpPr>
          <p:nvPr>
            <p:ph type="body" sz="quarter" idx="19" hasCustomPrompt="1"/>
          </p:nvPr>
        </p:nvSpPr>
        <p:spPr>
          <a:xfrm>
            <a:off x="5050638" y="2641930"/>
            <a:ext cx="2845562" cy="169277"/>
          </a:xfrm>
        </p:spPr>
        <p:txBody>
          <a:bodyPr wrap="none">
            <a:noAutofit/>
          </a:bodyPr>
          <a:lstStyle>
            <a:lvl1pPr marL="0" indent="0" algn="ctr">
              <a:lnSpc>
                <a:spcPct val="110000"/>
              </a:lnSpc>
              <a:spcBef>
                <a:spcPts val="0"/>
              </a:spcBef>
              <a:buNone/>
              <a:defRPr sz="1100" b="1"/>
            </a:lvl1pPr>
            <a:lvl2pPr marL="182562" indent="0">
              <a:buNone/>
              <a:defRPr sz="1100"/>
            </a:lvl2pPr>
            <a:lvl3pPr marL="444500" indent="0">
              <a:buNone/>
              <a:defRPr sz="1100"/>
            </a:lvl3pPr>
            <a:lvl4pPr marL="715963" indent="0">
              <a:buNone/>
              <a:defRPr sz="1100"/>
            </a:lvl4pPr>
            <a:lvl5pPr marL="985838" indent="0">
              <a:buNone/>
              <a:defRPr sz="1100"/>
            </a:lvl5pPr>
          </a:lstStyle>
          <a:p>
            <a:pPr lvl="0"/>
            <a:r>
              <a:rPr lang="en-GB" noProof="0"/>
              <a:t>Click to add name</a:t>
            </a:r>
            <a:endParaRPr lang="en-GB" noProof="0" dirty="0"/>
          </a:p>
        </p:txBody>
      </p:sp>
      <p:sp>
        <p:nvSpPr>
          <p:cNvPr id="20" name="Text Placeholder 6">
            <a:extLst>
              <a:ext uri="{FF2B5EF4-FFF2-40B4-BE49-F238E27FC236}">
                <a16:creationId xmlns:a16="http://schemas.microsoft.com/office/drawing/2014/main" id="{58FFF6C9-8B70-45DC-9C06-54DD5B87AFFB}"/>
              </a:ext>
            </a:extLst>
          </p:cNvPr>
          <p:cNvSpPr>
            <a:spLocks noGrp="1"/>
          </p:cNvSpPr>
          <p:nvPr>
            <p:ph type="body" sz="quarter" idx="20" hasCustomPrompt="1"/>
          </p:nvPr>
        </p:nvSpPr>
        <p:spPr>
          <a:xfrm>
            <a:off x="5050638" y="2827874"/>
            <a:ext cx="2845562" cy="356957"/>
          </a:xfrm>
        </p:spPr>
        <p:txBody>
          <a:bodyPr wrap="square">
            <a:noAutofit/>
          </a:bodyPr>
          <a:lstStyle>
            <a:lvl1pPr marL="0" indent="0" algn="ctr">
              <a:lnSpc>
                <a:spcPct val="110000"/>
              </a:lnSpc>
              <a:spcBef>
                <a:spcPts val="0"/>
              </a:spcBef>
              <a:buNone/>
              <a:defRPr sz="1100" b="0" i="1"/>
            </a:lvl1pPr>
            <a:lvl2pPr marL="182562" indent="0">
              <a:buNone/>
              <a:defRPr sz="1100"/>
            </a:lvl2pPr>
            <a:lvl3pPr marL="444500" indent="0">
              <a:buNone/>
              <a:defRPr sz="1100"/>
            </a:lvl3pPr>
            <a:lvl4pPr marL="715963" indent="0">
              <a:buNone/>
              <a:defRPr sz="1100"/>
            </a:lvl4pPr>
            <a:lvl5pPr marL="985838" indent="0">
              <a:buNone/>
              <a:defRPr sz="1100"/>
            </a:lvl5pPr>
          </a:lstStyle>
          <a:p>
            <a:pPr lvl="0"/>
            <a:r>
              <a:rPr lang="en-GB" noProof="0"/>
              <a:t>Job title</a:t>
            </a:r>
            <a:br>
              <a:rPr lang="en-GB" noProof="0"/>
            </a:br>
            <a:r>
              <a:rPr lang="en-GB" noProof="0"/>
              <a:t>Contact information</a:t>
            </a:r>
            <a:endParaRPr lang="en-GB" noProof="0" dirty="0"/>
          </a:p>
        </p:txBody>
      </p:sp>
      <p:sp>
        <p:nvSpPr>
          <p:cNvPr id="21" name="Text Placeholder 6">
            <a:extLst>
              <a:ext uri="{FF2B5EF4-FFF2-40B4-BE49-F238E27FC236}">
                <a16:creationId xmlns:a16="http://schemas.microsoft.com/office/drawing/2014/main" id="{2F9034A3-A308-4153-AEC9-209C0E14C84B}"/>
              </a:ext>
            </a:extLst>
          </p:cNvPr>
          <p:cNvSpPr>
            <a:spLocks noGrp="1"/>
          </p:cNvSpPr>
          <p:nvPr>
            <p:ph type="body" sz="quarter" idx="21" hasCustomPrompt="1"/>
          </p:nvPr>
        </p:nvSpPr>
        <p:spPr>
          <a:xfrm>
            <a:off x="8361630" y="2641930"/>
            <a:ext cx="2845562" cy="169277"/>
          </a:xfrm>
        </p:spPr>
        <p:txBody>
          <a:bodyPr wrap="none">
            <a:noAutofit/>
          </a:bodyPr>
          <a:lstStyle>
            <a:lvl1pPr marL="0" indent="0" algn="ctr">
              <a:lnSpc>
                <a:spcPct val="110000"/>
              </a:lnSpc>
              <a:spcBef>
                <a:spcPts val="0"/>
              </a:spcBef>
              <a:buNone/>
              <a:defRPr sz="1100" b="1"/>
            </a:lvl1pPr>
            <a:lvl2pPr marL="182562" indent="0">
              <a:buNone/>
              <a:defRPr sz="1100"/>
            </a:lvl2pPr>
            <a:lvl3pPr marL="444500" indent="0">
              <a:buNone/>
              <a:defRPr sz="1100"/>
            </a:lvl3pPr>
            <a:lvl4pPr marL="715963" indent="0">
              <a:buNone/>
              <a:defRPr sz="1100"/>
            </a:lvl4pPr>
            <a:lvl5pPr marL="985838" indent="0">
              <a:buNone/>
              <a:defRPr sz="1100"/>
            </a:lvl5pPr>
          </a:lstStyle>
          <a:p>
            <a:pPr lvl="0"/>
            <a:r>
              <a:rPr lang="en-GB" noProof="0"/>
              <a:t>Click to add name</a:t>
            </a:r>
            <a:endParaRPr lang="en-GB" noProof="0" dirty="0"/>
          </a:p>
        </p:txBody>
      </p:sp>
      <p:sp>
        <p:nvSpPr>
          <p:cNvPr id="22" name="Text Placeholder 6">
            <a:extLst>
              <a:ext uri="{FF2B5EF4-FFF2-40B4-BE49-F238E27FC236}">
                <a16:creationId xmlns:a16="http://schemas.microsoft.com/office/drawing/2014/main" id="{ADD3A46A-9F03-452A-97A6-168C6640720F}"/>
              </a:ext>
            </a:extLst>
          </p:cNvPr>
          <p:cNvSpPr>
            <a:spLocks noGrp="1"/>
          </p:cNvSpPr>
          <p:nvPr>
            <p:ph type="body" sz="quarter" idx="22" hasCustomPrompt="1"/>
          </p:nvPr>
        </p:nvSpPr>
        <p:spPr>
          <a:xfrm>
            <a:off x="8361630" y="2827874"/>
            <a:ext cx="2845562" cy="356957"/>
          </a:xfrm>
        </p:spPr>
        <p:txBody>
          <a:bodyPr wrap="square">
            <a:noAutofit/>
          </a:bodyPr>
          <a:lstStyle>
            <a:lvl1pPr marL="0" indent="0" algn="ctr">
              <a:lnSpc>
                <a:spcPct val="110000"/>
              </a:lnSpc>
              <a:spcBef>
                <a:spcPts val="0"/>
              </a:spcBef>
              <a:buNone/>
              <a:defRPr sz="1100" b="0" i="1"/>
            </a:lvl1pPr>
            <a:lvl2pPr marL="182562" indent="0">
              <a:buNone/>
              <a:defRPr sz="1100"/>
            </a:lvl2pPr>
            <a:lvl3pPr marL="444500" indent="0">
              <a:buNone/>
              <a:defRPr sz="1100"/>
            </a:lvl3pPr>
            <a:lvl4pPr marL="715963" indent="0">
              <a:buNone/>
              <a:defRPr sz="1100"/>
            </a:lvl4pPr>
            <a:lvl5pPr marL="985838" indent="0">
              <a:buNone/>
              <a:defRPr sz="1100"/>
            </a:lvl5pPr>
          </a:lstStyle>
          <a:p>
            <a:pPr lvl="0"/>
            <a:r>
              <a:rPr lang="en-GB" noProof="0"/>
              <a:t>Job title</a:t>
            </a:r>
            <a:br>
              <a:rPr lang="en-GB" noProof="0"/>
            </a:br>
            <a:r>
              <a:rPr lang="en-GB" noProof="0"/>
              <a:t>Contact information</a:t>
            </a:r>
            <a:endParaRPr lang="en-GB" noProof="0" dirty="0"/>
          </a:p>
        </p:txBody>
      </p:sp>
      <p:sp>
        <p:nvSpPr>
          <p:cNvPr id="23" name="Picture Placeholder 3">
            <a:extLst>
              <a:ext uri="{FF2B5EF4-FFF2-40B4-BE49-F238E27FC236}">
                <a16:creationId xmlns:a16="http://schemas.microsoft.com/office/drawing/2014/main" id="{578C2B07-87F4-489C-A284-3E5878138E7C}"/>
              </a:ext>
            </a:extLst>
          </p:cNvPr>
          <p:cNvSpPr>
            <a:spLocks noGrp="1"/>
          </p:cNvSpPr>
          <p:nvPr>
            <p:ph type="pic" sz="quarter" idx="23" hasCustomPrompt="1"/>
          </p:nvPr>
        </p:nvSpPr>
        <p:spPr bwMode="gray">
          <a:xfrm>
            <a:off x="5573419" y="3430871"/>
            <a:ext cx="1800000" cy="1800000"/>
          </a:xfrm>
          <a:prstGeom prst="ellipse">
            <a:avLst/>
          </a:prstGeom>
        </p:spPr>
        <p:txBody>
          <a:bodyPr tIns="504000" anchor="ctr" anchorCtr="0"/>
          <a:lstStyle>
            <a:lvl1pPr marL="0" marR="0" indent="0" algn="ctr" defTabSz="914400" rtl="0" eaLnBrk="1" fontAlgn="auto" latinLnBrk="0" hangingPunct="1">
              <a:lnSpc>
                <a:spcPct val="100000"/>
              </a:lnSpc>
              <a:spcBef>
                <a:spcPts val="1200"/>
              </a:spcBef>
              <a:spcAft>
                <a:spcPts val="0"/>
              </a:spcAft>
              <a:buClrTx/>
              <a:buSzPct val="100000"/>
              <a:buFont typeface="Arial" pitchFamily="34" charset="0"/>
              <a:buNone/>
              <a:tabLst/>
              <a:defRPr sz="1400">
                <a:solidFill>
                  <a:srgbClr val="A8BAB2"/>
                </a:solidFill>
              </a:defRPr>
            </a:lvl1pPr>
          </a:lstStyle>
          <a:p>
            <a:pPr marL="0" marR="0" lvl="0" indent="0" algn="ctr" defTabSz="914400" rtl="0" eaLnBrk="1" fontAlgn="auto" latinLnBrk="0" hangingPunct="1">
              <a:lnSpc>
                <a:spcPct val="100000"/>
              </a:lnSpc>
              <a:spcBef>
                <a:spcPts val="1200"/>
              </a:spcBef>
              <a:spcAft>
                <a:spcPts val="0"/>
              </a:spcAft>
              <a:buClrTx/>
              <a:buSzPct val="100000"/>
              <a:buFont typeface="Arial" pitchFamily="34" charset="0"/>
              <a:buNone/>
              <a:tabLst/>
              <a:defRPr/>
            </a:pPr>
            <a:r>
              <a:rPr lang="en-GB" noProof="0"/>
              <a:t>Add picture</a:t>
            </a:r>
            <a:endParaRPr lang="en-GB" noProof="0" dirty="0"/>
          </a:p>
        </p:txBody>
      </p:sp>
      <p:sp>
        <p:nvSpPr>
          <p:cNvPr id="24" name="Picture Placeholder 3">
            <a:extLst>
              <a:ext uri="{FF2B5EF4-FFF2-40B4-BE49-F238E27FC236}">
                <a16:creationId xmlns:a16="http://schemas.microsoft.com/office/drawing/2014/main" id="{D418C2AA-7D28-483F-81E1-731AA2580309}"/>
              </a:ext>
            </a:extLst>
          </p:cNvPr>
          <p:cNvSpPr>
            <a:spLocks noGrp="1"/>
          </p:cNvSpPr>
          <p:nvPr>
            <p:ph type="pic" sz="quarter" idx="24" hasCustomPrompt="1"/>
          </p:nvPr>
        </p:nvSpPr>
        <p:spPr bwMode="gray">
          <a:xfrm>
            <a:off x="8882581" y="3430871"/>
            <a:ext cx="1800000" cy="1800000"/>
          </a:xfrm>
          <a:prstGeom prst="ellipse">
            <a:avLst/>
          </a:prstGeom>
        </p:spPr>
        <p:txBody>
          <a:bodyPr tIns="504000" anchor="ctr" anchorCtr="0"/>
          <a:lstStyle>
            <a:lvl1pPr marL="0" marR="0" indent="0" algn="ctr" defTabSz="914400" rtl="0" eaLnBrk="1" fontAlgn="auto" latinLnBrk="0" hangingPunct="1">
              <a:lnSpc>
                <a:spcPct val="100000"/>
              </a:lnSpc>
              <a:spcBef>
                <a:spcPts val="1200"/>
              </a:spcBef>
              <a:spcAft>
                <a:spcPts val="0"/>
              </a:spcAft>
              <a:buClrTx/>
              <a:buSzPct val="100000"/>
              <a:buFont typeface="Arial" pitchFamily="34" charset="0"/>
              <a:buNone/>
              <a:tabLst/>
              <a:defRPr sz="1400">
                <a:solidFill>
                  <a:srgbClr val="A8BAB2"/>
                </a:solidFill>
              </a:defRPr>
            </a:lvl1pPr>
          </a:lstStyle>
          <a:p>
            <a:pPr marL="0" marR="0" lvl="0" indent="0" algn="ctr" defTabSz="914400" rtl="0" eaLnBrk="1" fontAlgn="auto" latinLnBrk="0" hangingPunct="1">
              <a:lnSpc>
                <a:spcPct val="100000"/>
              </a:lnSpc>
              <a:spcBef>
                <a:spcPts val="1200"/>
              </a:spcBef>
              <a:spcAft>
                <a:spcPts val="0"/>
              </a:spcAft>
              <a:buClrTx/>
              <a:buSzPct val="100000"/>
              <a:buFont typeface="Arial" pitchFamily="34" charset="0"/>
              <a:buNone/>
              <a:tabLst/>
              <a:defRPr/>
            </a:pPr>
            <a:r>
              <a:rPr lang="en-GB" noProof="0"/>
              <a:t>Add picture</a:t>
            </a:r>
            <a:endParaRPr lang="en-GB" noProof="0" dirty="0"/>
          </a:p>
        </p:txBody>
      </p:sp>
      <p:sp>
        <p:nvSpPr>
          <p:cNvPr id="25" name="Text Placeholder 6">
            <a:extLst>
              <a:ext uri="{FF2B5EF4-FFF2-40B4-BE49-F238E27FC236}">
                <a16:creationId xmlns:a16="http://schemas.microsoft.com/office/drawing/2014/main" id="{AFF0E09B-2153-4F77-903B-8AE289C2024D}"/>
              </a:ext>
            </a:extLst>
          </p:cNvPr>
          <p:cNvSpPr>
            <a:spLocks noGrp="1"/>
          </p:cNvSpPr>
          <p:nvPr>
            <p:ph type="body" sz="quarter" idx="25" hasCustomPrompt="1"/>
          </p:nvPr>
        </p:nvSpPr>
        <p:spPr>
          <a:xfrm>
            <a:off x="5050638" y="5345726"/>
            <a:ext cx="2845562" cy="169277"/>
          </a:xfrm>
        </p:spPr>
        <p:txBody>
          <a:bodyPr wrap="none">
            <a:noAutofit/>
          </a:bodyPr>
          <a:lstStyle>
            <a:lvl1pPr marL="0" indent="0" algn="ctr">
              <a:lnSpc>
                <a:spcPct val="110000"/>
              </a:lnSpc>
              <a:spcBef>
                <a:spcPts val="0"/>
              </a:spcBef>
              <a:buNone/>
              <a:defRPr sz="1100" b="1"/>
            </a:lvl1pPr>
            <a:lvl2pPr marL="182562" indent="0">
              <a:buNone/>
              <a:defRPr sz="1100"/>
            </a:lvl2pPr>
            <a:lvl3pPr marL="444500" indent="0">
              <a:buNone/>
              <a:defRPr sz="1100"/>
            </a:lvl3pPr>
            <a:lvl4pPr marL="715963" indent="0">
              <a:buNone/>
              <a:defRPr sz="1100"/>
            </a:lvl4pPr>
            <a:lvl5pPr marL="985838" indent="0">
              <a:buNone/>
              <a:defRPr sz="1100"/>
            </a:lvl5pPr>
          </a:lstStyle>
          <a:p>
            <a:pPr lvl="0"/>
            <a:r>
              <a:rPr lang="en-GB" noProof="0"/>
              <a:t>Click to add name</a:t>
            </a:r>
            <a:endParaRPr lang="en-GB" noProof="0" dirty="0"/>
          </a:p>
        </p:txBody>
      </p:sp>
      <p:sp>
        <p:nvSpPr>
          <p:cNvPr id="26" name="Text Placeholder 6">
            <a:extLst>
              <a:ext uri="{FF2B5EF4-FFF2-40B4-BE49-F238E27FC236}">
                <a16:creationId xmlns:a16="http://schemas.microsoft.com/office/drawing/2014/main" id="{B6E4CA2D-F663-4612-8211-ABCBF0E3B4F2}"/>
              </a:ext>
            </a:extLst>
          </p:cNvPr>
          <p:cNvSpPr>
            <a:spLocks noGrp="1"/>
          </p:cNvSpPr>
          <p:nvPr>
            <p:ph type="body" sz="quarter" idx="26" hasCustomPrompt="1"/>
          </p:nvPr>
        </p:nvSpPr>
        <p:spPr>
          <a:xfrm>
            <a:off x="5050638" y="5531670"/>
            <a:ext cx="2845562" cy="356957"/>
          </a:xfrm>
        </p:spPr>
        <p:txBody>
          <a:bodyPr wrap="square">
            <a:noAutofit/>
          </a:bodyPr>
          <a:lstStyle>
            <a:lvl1pPr marL="0" indent="0" algn="ctr">
              <a:lnSpc>
                <a:spcPct val="110000"/>
              </a:lnSpc>
              <a:spcBef>
                <a:spcPts val="0"/>
              </a:spcBef>
              <a:buNone/>
              <a:defRPr sz="1100" b="0" i="1"/>
            </a:lvl1pPr>
            <a:lvl2pPr marL="182562" indent="0">
              <a:buNone/>
              <a:defRPr sz="1100"/>
            </a:lvl2pPr>
            <a:lvl3pPr marL="444500" indent="0">
              <a:buNone/>
              <a:defRPr sz="1100"/>
            </a:lvl3pPr>
            <a:lvl4pPr marL="715963" indent="0">
              <a:buNone/>
              <a:defRPr sz="1100"/>
            </a:lvl4pPr>
            <a:lvl5pPr marL="985838" indent="0">
              <a:buNone/>
              <a:defRPr sz="1100"/>
            </a:lvl5pPr>
          </a:lstStyle>
          <a:p>
            <a:pPr lvl="0"/>
            <a:r>
              <a:rPr lang="en-GB" noProof="0"/>
              <a:t>Job title</a:t>
            </a:r>
            <a:br>
              <a:rPr lang="en-GB" noProof="0"/>
            </a:br>
            <a:r>
              <a:rPr lang="en-GB" noProof="0"/>
              <a:t>Contact information</a:t>
            </a:r>
            <a:endParaRPr lang="en-GB" noProof="0" dirty="0"/>
          </a:p>
        </p:txBody>
      </p:sp>
      <p:sp>
        <p:nvSpPr>
          <p:cNvPr id="27" name="Text Placeholder 6">
            <a:extLst>
              <a:ext uri="{FF2B5EF4-FFF2-40B4-BE49-F238E27FC236}">
                <a16:creationId xmlns:a16="http://schemas.microsoft.com/office/drawing/2014/main" id="{4679ECFC-69DE-448E-A790-E6DF1353CC66}"/>
              </a:ext>
            </a:extLst>
          </p:cNvPr>
          <p:cNvSpPr>
            <a:spLocks noGrp="1"/>
          </p:cNvSpPr>
          <p:nvPr>
            <p:ph type="body" sz="quarter" idx="27" hasCustomPrompt="1"/>
          </p:nvPr>
        </p:nvSpPr>
        <p:spPr>
          <a:xfrm>
            <a:off x="8361630" y="5345726"/>
            <a:ext cx="2845562" cy="169277"/>
          </a:xfrm>
        </p:spPr>
        <p:txBody>
          <a:bodyPr wrap="none">
            <a:noAutofit/>
          </a:bodyPr>
          <a:lstStyle>
            <a:lvl1pPr marL="0" indent="0" algn="ctr">
              <a:lnSpc>
                <a:spcPct val="110000"/>
              </a:lnSpc>
              <a:spcBef>
                <a:spcPts val="0"/>
              </a:spcBef>
              <a:buNone/>
              <a:defRPr sz="1100" b="1"/>
            </a:lvl1pPr>
            <a:lvl2pPr marL="182562" indent="0">
              <a:buNone/>
              <a:defRPr sz="1100"/>
            </a:lvl2pPr>
            <a:lvl3pPr marL="444500" indent="0">
              <a:buNone/>
              <a:defRPr sz="1100"/>
            </a:lvl3pPr>
            <a:lvl4pPr marL="715963" indent="0">
              <a:buNone/>
              <a:defRPr sz="1100"/>
            </a:lvl4pPr>
            <a:lvl5pPr marL="985838" indent="0">
              <a:buNone/>
              <a:defRPr sz="1100"/>
            </a:lvl5pPr>
          </a:lstStyle>
          <a:p>
            <a:pPr lvl="0"/>
            <a:r>
              <a:rPr lang="en-GB" noProof="0"/>
              <a:t>Click to add name</a:t>
            </a:r>
            <a:endParaRPr lang="en-GB" noProof="0" dirty="0"/>
          </a:p>
        </p:txBody>
      </p:sp>
      <p:sp>
        <p:nvSpPr>
          <p:cNvPr id="28" name="Text Placeholder 6">
            <a:extLst>
              <a:ext uri="{FF2B5EF4-FFF2-40B4-BE49-F238E27FC236}">
                <a16:creationId xmlns:a16="http://schemas.microsoft.com/office/drawing/2014/main" id="{A2E08B10-5430-4825-9E65-D8235CD04078}"/>
              </a:ext>
            </a:extLst>
          </p:cNvPr>
          <p:cNvSpPr>
            <a:spLocks noGrp="1"/>
          </p:cNvSpPr>
          <p:nvPr>
            <p:ph type="body" sz="quarter" idx="28" hasCustomPrompt="1"/>
          </p:nvPr>
        </p:nvSpPr>
        <p:spPr>
          <a:xfrm>
            <a:off x="8361630" y="5531670"/>
            <a:ext cx="2845562" cy="356957"/>
          </a:xfrm>
        </p:spPr>
        <p:txBody>
          <a:bodyPr wrap="square">
            <a:noAutofit/>
          </a:bodyPr>
          <a:lstStyle>
            <a:lvl1pPr marL="0" indent="0" algn="ctr">
              <a:lnSpc>
                <a:spcPct val="110000"/>
              </a:lnSpc>
              <a:spcBef>
                <a:spcPts val="0"/>
              </a:spcBef>
              <a:buNone/>
              <a:defRPr sz="1100" b="0" i="1"/>
            </a:lvl1pPr>
            <a:lvl2pPr marL="182562" indent="0">
              <a:buNone/>
              <a:defRPr sz="1100"/>
            </a:lvl2pPr>
            <a:lvl3pPr marL="444500" indent="0">
              <a:buNone/>
              <a:defRPr sz="1100"/>
            </a:lvl3pPr>
            <a:lvl4pPr marL="715963" indent="0">
              <a:buNone/>
              <a:defRPr sz="1100"/>
            </a:lvl4pPr>
            <a:lvl5pPr marL="985838" indent="0">
              <a:buNone/>
              <a:defRPr sz="1100"/>
            </a:lvl5pPr>
          </a:lstStyle>
          <a:p>
            <a:pPr lvl="0"/>
            <a:r>
              <a:rPr lang="en-GB" noProof="0"/>
              <a:t>Job title</a:t>
            </a:r>
            <a:br>
              <a:rPr lang="en-GB" noProof="0"/>
            </a:br>
            <a:r>
              <a:rPr lang="en-GB" noProof="0"/>
              <a:t>Contact information</a:t>
            </a:r>
            <a:endParaRPr lang="en-GB" noProof="0" dirty="0"/>
          </a:p>
        </p:txBody>
      </p:sp>
      <p:sp>
        <p:nvSpPr>
          <p:cNvPr id="29" name="Footer">
            <a:extLst>
              <a:ext uri="{FF2B5EF4-FFF2-40B4-BE49-F238E27FC236}">
                <a16:creationId xmlns:a16="http://schemas.microsoft.com/office/drawing/2014/main" id="{0A885EF8-5FBD-475E-BD95-4D0C7488BAE5}"/>
              </a:ext>
            </a:extLst>
          </p:cNvPr>
          <p:cNvSpPr txBox="1">
            <a:spLocks/>
          </p:cNvSpPr>
          <p:nvPr userDrawn="1">
            <p:custDataLst>
              <p:tags r:id="rId3"/>
            </p:custDataLst>
          </p:nvPr>
        </p:nvSpPr>
        <p:spPr bwMode="black">
          <a:xfrm>
            <a:off x="3254847" y="6505850"/>
            <a:ext cx="7871883" cy="139700"/>
          </a:xfrm>
          <a:prstGeom prst="rect">
            <a:avLst/>
          </a:prstGeom>
        </p:spPr>
        <p:txBody>
          <a:bodyPr vert="horz" wrap="none" lIns="0" tIns="0" rIns="0" bIns="0" rtlCol="0" anchor="b" anchorCtr="0"/>
          <a:lstStyle/>
          <a:p>
            <a:pPr marL="0" algn="r" defTabSz="914400" rtl="0" eaLnBrk="1" latinLnBrk="0" hangingPunct="1"/>
            <a:r>
              <a:rPr lang="en-GB" sz="1000" b="0" kern="1200">
                <a:solidFill>
                  <a:srgbClr val="283E36"/>
                </a:solidFill>
                <a:latin typeface="SwissReSans" pitchFamily="34" charset="0"/>
                <a:ea typeface="+mn-ea"/>
                <a:cs typeface="+mn-cs"/>
              </a:rPr>
              <a:t>Dash Training | December 2020</a:t>
            </a:r>
            <a:endParaRPr lang="en-GB" sz="1000" b="0" kern="1200" dirty="0">
              <a:solidFill>
                <a:srgbClr val="283E36"/>
              </a:solidFill>
              <a:latin typeface="SwissReSans" pitchFamily="34" charset="0"/>
              <a:ea typeface="+mn-ea"/>
              <a:cs typeface="+mn-cs"/>
            </a:endParaRPr>
          </a:p>
        </p:txBody>
      </p:sp>
      <p:pic>
        <p:nvPicPr>
          <p:cNvPr id="3" name="Picture 2">
            <a:extLst>
              <a:ext uri="{FF2B5EF4-FFF2-40B4-BE49-F238E27FC236}">
                <a16:creationId xmlns:a16="http://schemas.microsoft.com/office/drawing/2014/main" id="{4D1F50F2-7E49-428C-8FE1-E81C58483583}"/>
              </a:ext>
            </a:extLst>
          </p:cNvPr>
          <p:cNvPicPr>
            <a:picLocks noChangeAspect="1"/>
          </p:cNvPicPr>
          <p:nvPr userDrawn="1">
            <p:custDataLst>
              <p:tags r:id="rId4"/>
            </p:custDataLst>
          </p:nvPr>
        </p:nvPicPr>
        <p:blipFill>
          <a:blip r:embed="rId6"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4152212334"/>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Contact Persons (9 people)" preserve="1" userDrawn="1">
  <p:cSld name="Contact Persons (9 peopl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5A4DEE0-C41B-4076-8B94-57B0E7907B17}"/>
              </a:ext>
            </a:extLst>
          </p:cNvPr>
          <p:cNvSpPr/>
          <p:nvPr userDrawn="1"/>
        </p:nvSpPr>
        <p:spPr bwMode="gray">
          <a:xfrm>
            <a:off x="0" y="0"/>
            <a:ext cx="4064000" cy="6858000"/>
          </a:xfrm>
          <a:prstGeom prst="rect">
            <a:avLst/>
          </a:prstGeom>
          <a:gradFill>
            <a:gsLst>
              <a:gs pos="0">
                <a:schemeClr val="tx2"/>
              </a:gs>
              <a:gs pos="100000">
                <a:schemeClr val="bg2"/>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a:latin typeface="SwissReSans" pitchFamily="34" charset="0"/>
            </a:endParaRPr>
          </a:p>
        </p:txBody>
      </p:sp>
      <p:sp>
        <p:nvSpPr>
          <p:cNvPr id="8" name="Title 7"/>
          <p:cNvSpPr>
            <a:spLocks noGrp="1"/>
          </p:cNvSpPr>
          <p:nvPr>
            <p:ph type="title" hasCustomPrompt="1"/>
          </p:nvPr>
        </p:nvSpPr>
        <p:spPr bwMode="gray">
          <a:xfrm>
            <a:off x="695326" y="692151"/>
            <a:ext cx="3096418" cy="692647"/>
          </a:xfrm>
        </p:spPr>
        <p:txBody>
          <a:bodyPr/>
          <a:lstStyle>
            <a:lvl1pPr>
              <a:defRPr>
                <a:solidFill>
                  <a:srgbClr val="FFFFFF"/>
                </a:solidFill>
              </a:defRPr>
            </a:lvl1pPr>
          </a:lstStyle>
          <a:p>
            <a:r>
              <a:rPr lang="en-GB"/>
              <a:t>Enter team name here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
        <p:nvSpPr>
          <p:cNvPr id="4" name="Text Placeholder 3">
            <a:extLst>
              <a:ext uri="{FF2B5EF4-FFF2-40B4-BE49-F238E27FC236}">
                <a16:creationId xmlns:a16="http://schemas.microsoft.com/office/drawing/2014/main" id="{5E2C90A8-D632-4D32-AA86-6231D6EA8ACF}"/>
              </a:ext>
            </a:extLst>
          </p:cNvPr>
          <p:cNvSpPr>
            <a:spLocks noGrp="1"/>
          </p:cNvSpPr>
          <p:nvPr>
            <p:ph type="body" sz="quarter" idx="14" hasCustomPrompt="1"/>
          </p:nvPr>
        </p:nvSpPr>
        <p:spPr bwMode="gray">
          <a:xfrm>
            <a:off x="695325" y="1628774"/>
            <a:ext cx="3096420" cy="4392614"/>
          </a:xfrm>
        </p:spPr>
        <p:txBody>
          <a:bodyPr/>
          <a:lstStyle>
            <a:lvl1pPr marL="108000" indent="-108000">
              <a:spcBef>
                <a:spcPts val="600"/>
              </a:spcBef>
              <a:defRPr sz="1200">
                <a:solidFill>
                  <a:srgbClr val="FFFFFF"/>
                </a:solidFill>
              </a:defRPr>
            </a:lvl1pPr>
            <a:lvl2pPr marL="252000" indent="-144000">
              <a:spcBef>
                <a:spcPts val="600"/>
              </a:spcBef>
              <a:defRPr sz="1200">
                <a:solidFill>
                  <a:srgbClr val="FFFFFF"/>
                </a:solidFill>
              </a:defRPr>
            </a:lvl2pPr>
            <a:lvl3pPr marL="396000" indent="-144000">
              <a:spcBef>
                <a:spcPts val="600"/>
              </a:spcBef>
              <a:defRPr sz="1200">
                <a:solidFill>
                  <a:srgbClr val="FFFFFF"/>
                </a:solidFill>
              </a:defRPr>
            </a:lvl3pPr>
            <a:lvl4pPr marL="540000" indent="-144000">
              <a:spcBef>
                <a:spcPts val="600"/>
              </a:spcBef>
              <a:defRPr sz="1200">
                <a:solidFill>
                  <a:srgbClr val="FFFFFF"/>
                </a:solidFill>
              </a:defRPr>
            </a:lvl4pPr>
            <a:lvl5pPr marL="684000" indent="-144000">
              <a:spcBef>
                <a:spcPts val="600"/>
              </a:spcBef>
              <a:defRPr sz="1200">
                <a:solidFill>
                  <a:srgbClr val="FFFFFF"/>
                </a:solidFill>
              </a:defRPr>
            </a:lvl5pPr>
          </a:lstStyle>
          <a:p>
            <a:pPr lvl="0"/>
            <a:r>
              <a:rPr lang="en-GB"/>
              <a:t>Click to add text, for example team mission and/or capabilities, roles and responsibilities, other info.</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29" name="Picture Placeholder 3">
            <a:extLst>
              <a:ext uri="{FF2B5EF4-FFF2-40B4-BE49-F238E27FC236}">
                <a16:creationId xmlns:a16="http://schemas.microsoft.com/office/drawing/2014/main" id="{9682A749-FC1E-4118-9EDD-CE1ABA3E2627}"/>
              </a:ext>
            </a:extLst>
          </p:cNvPr>
          <p:cNvSpPr>
            <a:spLocks noGrp="1"/>
          </p:cNvSpPr>
          <p:nvPr>
            <p:ph type="pic" sz="quarter" idx="15" hasCustomPrompt="1"/>
          </p:nvPr>
        </p:nvSpPr>
        <p:spPr bwMode="gray">
          <a:xfrm>
            <a:off x="5283565" y="738628"/>
            <a:ext cx="1080000" cy="1080000"/>
          </a:xfrm>
          <a:prstGeom prst="ellipse">
            <a:avLst/>
          </a:prstGeom>
        </p:spPr>
        <p:txBody>
          <a:bodyPr tIns="468000" anchor="ctr" anchorCtr="0"/>
          <a:lstStyle>
            <a:lvl1pPr marL="0" marR="0" indent="0" algn="ctr" defTabSz="914400" rtl="0" eaLnBrk="1" fontAlgn="auto" latinLnBrk="0" hangingPunct="1">
              <a:lnSpc>
                <a:spcPct val="100000"/>
              </a:lnSpc>
              <a:spcBef>
                <a:spcPts val="1200"/>
              </a:spcBef>
              <a:spcAft>
                <a:spcPts val="0"/>
              </a:spcAft>
              <a:buClrTx/>
              <a:buSzPct val="100000"/>
              <a:buFont typeface="Arial" pitchFamily="34" charset="0"/>
              <a:buNone/>
              <a:tabLst/>
              <a:defRPr sz="1000">
                <a:solidFill>
                  <a:srgbClr val="A8BAB2"/>
                </a:solidFill>
              </a:defRPr>
            </a:lvl1pPr>
          </a:lstStyle>
          <a:p>
            <a:pPr marL="0" marR="0" lvl="0" indent="0" algn="ctr" defTabSz="914400" rtl="0" eaLnBrk="1" fontAlgn="auto" latinLnBrk="0" hangingPunct="1">
              <a:lnSpc>
                <a:spcPct val="100000"/>
              </a:lnSpc>
              <a:spcBef>
                <a:spcPts val="1200"/>
              </a:spcBef>
              <a:spcAft>
                <a:spcPts val="0"/>
              </a:spcAft>
              <a:buClrTx/>
              <a:buSzPct val="100000"/>
              <a:buFont typeface="Arial" pitchFamily="34" charset="0"/>
              <a:buNone/>
              <a:tabLst/>
              <a:defRPr/>
            </a:pPr>
            <a:r>
              <a:rPr lang="en-GB" noProof="0"/>
              <a:t>Add picture</a:t>
            </a:r>
            <a:endParaRPr lang="en-GB" noProof="0" dirty="0"/>
          </a:p>
        </p:txBody>
      </p:sp>
      <p:sp>
        <p:nvSpPr>
          <p:cNvPr id="30" name="Text Placeholder 6">
            <a:extLst>
              <a:ext uri="{FF2B5EF4-FFF2-40B4-BE49-F238E27FC236}">
                <a16:creationId xmlns:a16="http://schemas.microsoft.com/office/drawing/2014/main" id="{73E640E6-6F1D-478B-91DA-EF27860B8F0F}"/>
              </a:ext>
            </a:extLst>
          </p:cNvPr>
          <p:cNvSpPr>
            <a:spLocks noGrp="1"/>
          </p:cNvSpPr>
          <p:nvPr>
            <p:ph type="body" sz="quarter" idx="19" hasCustomPrompt="1"/>
          </p:nvPr>
        </p:nvSpPr>
        <p:spPr>
          <a:xfrm>
            <a:off x="4871219" y="1883003"/>
            <a:ext cx="1902588" cy="153632"/>
          </a:xfrm>
        </p:spPr>
        <p:txBody>
          <a:bodyPr wrap="none">
            <a:noAutofit/>
          </a:bodyPr>
          <a:lstStyle>
            <a:lvl1pPr marL="0" indent="0" algn="ctr">
              <a:lnSpc>
                <a:spcPct val="110000"/>
              </a:lnSpc>
              <a:spcBef>
                <a:spcPts val="0"/>
              </a:spcBef>
              <a:buNone/>
              <a:defRPr sz="1000" b="1"/>
            </a:lvl1pPr>
            <a:lvl2pPr marL="182562" indent="0">
              <a:buNone/>
              <a:defRPr sz="1100"/>
            </a:lvl2pPr>
            <a:lvl3pPr marL="444500" indent="0">
              <a:buNone/>
              <a:defRPr sz="1100"/>
            </a:lvl3pPr>
            <a:lvl4pPr marL="715963" indent="0">
              <a:buNone/>
              <a:defRPr sz="1100"/>
            </a:lvl4pPr>
            <a:lvl5pPr marL="985838" indent="0">
              <a:buNone/>
              <a:defRPr sz="1100"/>
            </a:lvl5pPr>
          </a:lstStyle>
          <a:p>
            <a:pPr lvl="0"/>
            <a:r>
              <a:rPr lang="en-GB" noProof="0"/>
              <a:t>Click to add name</a:t>
            </a:r>
            <a:endParaRPr lang="en-GB" noProof="0" dirty="0"/>
          </a:p>
        </p:txBody>
      </p:sp>
      <p:sp>
        <p:nvSpPr>
          <p:cNvPr id="31" name="Text Placeholder 6">
            <a:extLst>
              <a:ext uri="{FF2B5EF4-FFF2-40B4-BE49-F238E27FC236}">
                <a16:creationId xmlns:a16="http://schemas.microsoft.com/office/drawing/2014/main" id="{31BD7495-9DC8-424C-9AA0-FAD0EABDACE3}"/>
              </a:ext>
            </a:extLst>
          </p:cNvPr>
          <p:cNvSpPr>
            <a:spLocks noGrp="1"/>
          </p:cNvSpPr>
          <p:nvPr>
            <p:ph type="body" sz="quarter" idx="20" hasCustomPrompt="1"/>
          </p:nvPr>
        </p:nvSpPr>
        <p:spPr>
          <a:xfrm>
            <a:off x="4871219" y="2049899"/>
            <a:ext cx="1902588" cy="324512"/>
          </a:xfrm>
        </p:spPr>
        <p:txBody>
          <a:bodyPr wrap="square">
            <a:noAutofit/>
          </a:bodyPr>
          <a:lstStyle>
            <a:lvl1pPr marL="0" indent="0" algn="ctr">
              <a:lnSpc>
                <a:spcPct val="110000"/>
              </a:lnSpc>
              <a:spcBef>
                <a:spcPts val="0"/>
              </a:spcBef>
              <a:buNone/>
              <a:defRPr sz="1000" b="0" i="1"/>
            </a:lvl1pPr>
            <a:lvl2pPr marL="182562" indent="0">
              <a:buNone/>
              <a:defRPr sz="1100"/>
            </a:lvl2pPr>
            <a:lvl3pPr marL="444500" indent="0">
              <a:buNone/>
              <a:defRPr sz="1100"/>
            </a:lvl3pPr>
            <a:lvl4pPr marL="715963" indent="0">
              <a:buNone/>
              <a:defRPr sz="1100"/>
            </a:lvl4pPr>
            <a:lvl5pPr marL="985838" indent="0">
              <a:buNone/>
              <a:defRPr sz="1100"/>
            </a:lvl5pPr>
          </a:lstStyle>
          <a:p>
            <a:pPr lvl="0"/>
            <a:r>
              <a:rPr lang="en-GB" noProof="0"/>
              <a:t>Job title</a:t>
            </a:r>
            <a:br>
              <a:rPr lang="en-GB" noProof="0"/>
            </a:br>
            <a:r>
              <a:rPr lang="en-GB" noProof="0"/>
              <a:t>Contact information</a:t>
            </a:r>
            <a:endParaRPr lang="en-GB" noProof="0" dirty="0"/>
          </a:p>
        </p:txBody>
      </p:sp>
      <p:sp>
        <p:nvSpPr>
          <p:cNvPr id="32" name="Picture Placeholder 3">
            <a:extLst>
              <a:ext uri="{FF2B5EF4-FFF2-40B4-BE49-F238E27FC236}">
                <a16:creationId xmlns:a16="http://schemas.microsoft.com/office/drawing/2014/main" id="{F19CD5BF-B691-42A9-9A28-7D982DEDC98D}"/>
              </a:ext>
            </a:extLst>
          </p:cNvPr>
          <p:cNvSpPr>
            <a:spLocks noGrp="1"/>
          </p:cNvSpPr>
          <p:nvPr>
            <p:ph type="pic" sz="quarter" idx="21" hasCustomPrompt="1"/>
          </p:nvPr>
        </p:nvSpPr>
        <p:spPr bwMode="gray">
          <a:xfrm>
            <a:off x="7581323" y="738628"/>
            <a:ext cx="1080000" cy="1080000"/>
          </a:xfrm>
          <a:prstGeom prst="ellipse">
            <a:avLst/>
          </a:prstGeom>
        </p:spPr>
        <p:txBody>
          <a:bodyPr tIns="468000" anchor="ctr" anchorCtr="0"/>
          <a:lstStyle>
            <a:lvl1pPr marL="0" marR="0" indent="0" algn="ctr" defTabSz="914400" rtl="0" eaLnBrk="1" fontAlgn="auto" latinLnBrk="0" hangingPunct="1">
              <a:lnSpc>
                <a:spcPct val="100000"/>
              </a:lnSpc>
              <a:spcBef>
                <a:spcPts val="1200"/>
              </a:spcBef>
              <a:spcAft>
                <a:spcPts val="0"/>
              </a:spcAft>
              <a:buClrTx/>
              <a:buSzPct val="100000"/>
              <a:buFont typeface="Arial" pitchFamily="34" charset="0"/>
              <a:buNone/>
              <a:tabLst/>
              <a:defRPr sz="1000">
                <a:solidFill>
                  <a:srgbClr val="A8BAB2"/>
                </a:solidFill>
              </a:defRPr>
            </a:lvl1pPr>
          </a:lstStyle>
          <a:p>
            <a:pPr marL="0" marR="0" lvl="0" indent="0" algn="ctr" defTabSz="914400" rtl="0" eaLnBrk="1" fontAlgn="auto" latinLnBrk="0" hangingPunct="1">
              <a:lnSpc>
                <a:spcPct val="100000"/>
              </a:lnSpc>
              <a:spcBef>
                <a:spcPts val="1200"/>
              </a:spcBef>
              <a:spcAft>
                <a:spcPts val="0"/>
              </a:spcAft>
              <a:buClrTx/>
              <a:buSzPct val="100000"/>
              <a:buFont typeface="Arial" pitchFamily="34" charset="0"/>
              <a:buNone/>
              <a:tabLst/>
              <a:defRPr/>
            </a:pPr>
            <a:r>
              <a:rPr lang="en-GB" noProof="0"/>
              <a:t>Add picture</a:t>
            </a:r>
            <a:endParaRPr lang="en-GB" noProof="0" dirty="0"/>
          </a:p>
        </p:txBody>
      </p:sp>
      <p:sp>
        <p:nvSpPr>
          <p:cNvPr id="33" name="Text Placeholder 6">
            <a:extLst>
              <a:ext uri="{FF2B5EF4-FFF2-40B4-BE49-F238E27FC236}">
                <a16:creationId xmlns:a16="http://schemas.microsoft.com/office/drawing/2014/main" id="{CF582FA5-0ACC-44FA-AD35-38027A4BC745}"/>
              </a:ext>
            </a:extLst>
          </p:cNvPr>
          <p:cNvSpPr>
            <a:spLocks noGrp="1"/>
          </p:cNvSpPr>
          <p:nvPr>
            <p:ph type="body" sz="quarter" idx="22" hasCustomPrompt="1"/>
          </p:nvPr>
        </p:nvSpPr>
        <p:spPr>
          <a:xfrm>
            <a:off x="7168977" y="1883003"/>
            <a:ext cx="1902588" cy="153632"/>
          </a:xfrm>
        </p:spPr>
        <p:txBody>
          <a:bodyPr wrap="none">
            <a:noAutofit/>
          </a:bodyPr>
          <a:lstStyle>
            <a:lvl1pPr marL="0" indent="0" algn="ctr">
              <a:lnSpc>
                <a:spcPct val="110000"/>
              </a:lnSpc>
              <a:spcBef>
                <a:spcPts val="0"/>
              </a:spcBef>
              <a:buNone/>
              <a:defRPr sz="1000" b="1"/>
            </a:lvl1pPr>
            <a:lvl2pPr marL="182562" indent="0">
              <a:buNone/>
              <a:defRPr sz="1100"/>
            </a:lvl2pPr>
            <a:lvl3pPr marL="444500" indent="0">
              <a:buNone/>
              <a:defRPr sz="1100"/>
            </a:lvl3pPr>
            <a:lvl4pPr marL="715963" indent="0">
              <a:buNone/>
              <a:defRPr sz="1100"/>
            </a:lvl4pPr>
            <a:lvl5pPr marL="985838" indent="0">
              <a:buNone/>
              <a:defRPr sz="1100"/>
            </a:lvl5pPr>
          </a:lstStyle>
          <a:p>
            <a:pPr lvl="0"/>
            <a:r>
              <a:rPr lang="en-GB" noProof="0"/>
              <a:t>Click to add name</a:t>
            </a:r>
            <a:endParaRPr lang="en-GB" noProof="0" dirty="0"/>
          </a:p>
        </p:txBody>
      </p:sp>
      <p:sp>
        <p:nvSpPr>
          <p:cNvPr id="34" name="Text Placeholder 6">
            <a:extLst>
              <a:ext uri="{FF2B5EF4-FFF2-40B4-BE49-F238E27FC236}">
                <a16:creationId xmlns:a16="http://schemas.microsoft.com/office/drawing/2014/main" id="{34479282-0266-40A5-AD96-427D23FC8E24}"/>
              </a:ext>
            </a:extLst>
          </p:cNvPr>
          <p:cNvSpPr>
            <a:spLocks noGrp="1"/>
          </p:cNvSpPr>
          <p:nvPr>
            <p:ph type="body" sz="quarter" idx="23" hasCustomPrompt="1"/>
          </p:nvPr>
        </p:nvSpPr>
        <p:spPr>
          <a:xfrm>
            <a:off x="7168977" y="2049899"/>
            <a:ext cx="1902588" cy="324512"/>
          </a:xfrm>
        </p:spPr>
        <p:txBody>
          <a:bodyPr wrap="square">
            <a:noAutofit/>
          </a:bodyPr>
          <a:lstStyle>
            <a:lvl1pPr marL="0" indent="0" algn="ctr">
              <a:lnSpc>
                <a:spcPct val="110000"/>
              </a:lnSpc>
              <a:spcBef>
                <a:spcPts val="0"/>
              </a:spcBef>
              <a:buNone/>
              <a:defRPr sz="1000" b="0" i="1"/>
            </a:lvl1pPr>
            <a:lvl2pPr marL="182562" indent="0">
              <a:buNone/>
              <a:defRPr sz="1100"/>
            </a:lvl2pPr>
            <a:lvl3pPr marL="444500" indent="0">
              <a:buNone/>
              <a:defRPr sz="1100"/>
            </a:lvl3pPr>
            <a:lvl4pPr marL="715963" indent="0">
              <a:buNone/>
              <a:defRPr sz="1100"/>
            </a:lvl4pPr>
            <a:lvl5pPr marL="985838" indent="0">
              <a:buNone/>
              <a:defRPr sz="1100"/>
            </a:lvl5pPr>
          </a:lstStyle>
          <a:p>
            <a:pPr lvl="0"/>
            <a:r>
              <a:rPr lang="en-GB" noProof="0"/>
              <a:t>Job title</a:t>
            </a:r>
            <a:br>
              <a:rPr lang="en-GB" noProof="0"/>
            </a:br>
            <a:r>
              <a:rPr lang="en-GB" noProof="0"/>
              <a:t>Contact information</a:t>
            </a:r>
            <a:endParaRPr lang="en-GB" noProof="0" dirty="0"/>
          </a:p>
        </p:txBody>
      </p:sp>
      <p:sp>
        <p:nvSpPr>
          <p:cNvPr id="35" name="Picture Placeholder 3">
            <a:extLst>
              <a:ext uri="{FF2B5EF4-FFF2-40B4-BE49-F238E27FC236}">
                <a16:creationId xmlns:a16="http://schemas.microsoft.com/office/drawing/2014/main" id="{A372C913-34DD-415E-8A45-FE2BAAA5AB93}"/>
              </a:ext>
            </a:extLst>
          </p:cNvPr>
          <p:cNvSpPr>
            <a:spLocks noGrp="1"/>
          </p:cNvSpPr>
          <p:nvPr>
            <p:ph type="pic" sz="quarter" idx="24" hasCustomPrompt="1"/>
          </p:nvPr>
        </p:nvSpPr>
        <p:spPr bwMode="gray">
          <a:xfrm>
            <a:off x="9881460" y="738628"/>
            <a:ext cx="1080000" cy="1080000"/>
          </a:xfrm>
          <a:prstGeom prst="ellipse">
            <a:avLst/>
          </a:prstGeom>
        </p:spPr>
        <p:txBody>
          <a:bodyPr tIns="468000" anchor="ctr" anchorCtr="0"/>
          <a:lstStyle>
            <a:lvl1pPr marL="0" indent="0" algn="ctr">
              <a:buNone/>
              <a:defRPr sz="1000">
                <a:solidFill>
                  <a:srgbClr val="A8BAB2"/>
                </a:solidFill>
              </a:defRPr>
            </a:lvl1pPr>
          </a:lstStyle>
          <a:p>
            <a:r>
              <a:rPr lang="en-GB" noProof="0"/>
              <a:t>Add picture</a:t>
            </a:r>
            <a:endParaRPr lang="en-GB" noProof="0" dirty="0"/>
          </a:p>
        </p:txBody>
      </p:sp>
      <p:sp>
        <p:nvSpPr>
          <p:cNvPr id="36" name="Text Placeholder 6">
            <a:extLst>
              <a:ext uri="{FF2B5EF4-FFF2-40B4-BE49-F238E27FC236}">
                <a16:creationId xmlns:a16="http://schemas.microsoft.com/office/drawing/2014/main" id="{7134E3D5-1F39-4EBB-AA24-A2FD4F813D1A}"/>
              </a:ext>
            </a:extLst>
          </p:cNvPr>
          <p:cNvSpPr>
            <a:spLocks noGrp="1"/>
          </p:cNvSpPr>
          <p:nvPr>
            <p:ph type="body" sz="quarter" idx="25" hasCustomPrompt="1"/>
          </p:nvPr>
        </p:nvSpPr>
        <p:spPr>
          <a:xfrm>
            <a:off x="9469114" y="1883003"/>
            <a:ext cx="1902588" cy="153632"/>
          </a:xfrm>
        </p:spPr>
        <p:txBody>
          <a:bodyPr wrap="none">
            <a:noAutofit/>
          </a:bodyPr>
          <a:lstStyle>
            <a:lvl1pPr marL="0" indent="0" algn="ctr">
              <a:lnSpc>
                <a:spcPct val="110000"/>
              </a:lnSpc>
              <a:spcBef>
                <a:spcPts val="0"/>
              </a:spcBef>
              <a:buNone/>
              <a:defRPr sz="1000" b="1"/>
            </a:lvl1pPr>
            <a:lvl2pPr marL="182562" indent="0">
              <a:buNone/>
              <a:defRPr sz="1100"/>
            </a:lvl2pPr>
            <a:lvl3pPr marL="444500" indent="0">
              <a:buNone/>
              <a:defRPr sz="1100"/>
            </a:lvl3pPr>
            <a:lvl4pPr marL="715963" indent="0">
              <a:buNone/>
              <a:defRPr sz="1100"/>
            </a:lvl4pPr>
            <a:lvl5pPr marL="985838" indent="0">
              <a:buNone/>
              <a:defRPr sz="1100"/>
            </a:lvl5pPr>
          </a:lstStyle>
          <a:p>
            <a:pPr lvl="0"/>
            <a:r>
              <a:rPr lang="en-GB" noProof="0"/>
              <a:t>Click to add name</a:t>
            </a:r>
            <a:endParaRPr lang="en-GB" noProof="0" dirty="0"/>
          </a:p>
        </p:txBody>
      </p:sp>
      <p:sp>
        <p:nvSpPr>
          <p:cNvPr id="37" name="Text Placeholder 6">
            <a:extLst>
              <a:ext uri="{FF2B5EF4-FFF2-40B4-BE49-F238E27FC236}">
                <a16:creationId xmlns:a16="http://schemas.microsoft.com/office/drawing/2014/main" id="{A4699E8E-78EB-413E-9E61-A75A1208CF0F}"/>
              </a:ext>
            </a:extLst>
          </p:cNvPr>
          <p:cNvSpPr>
            <a:spLocks noGrp="1"/>
          </p:cNvSpPr>
          <p:nvPr>
            <p:ph type="body" sz="quarter" idx="26" hasCustomPrompt="1"/>
          </p:nvPr>
        </p:nvSpPr>
        <p:spPr>
          <a:xfrm>
            <a:off x="9469114" y="2049899"/>
            <a:ext cx="1902588" cy="324512"/>
          </a:xfrm>
        </p:spPr>
        <p:txBody>
          <a:bodyPr wrap="square">
            <a:noAutofit/>
          </a:bodyPr>
          <a:lstStyle>
            <a:lvl1pPr marL="0" indent="0" algn="ctr">
              <a:lnSpc>
                <a:spcPct val="110000"/>
              </a:lnSpc>
              <a:spcBef>
                <a:spcPts val="0"/>
              </a:spcBef>
              <a:buNone/>
              <a:defRPr sz="1000" b="0" i="1"/>
            </a:lvl1pPr>
            <a:lvl2pPr marL="182562" indent="0">
              <a:buNone/>
              <a:defRPr sz="1100"/>
            </a:lvl2pPr>
            <a:lvl3pPr marL="444500" indent="0">
              <a:buNone/>
              <a:defRPr sz="1100"/>
            </a:lvl3pPr>
            <a:lvl4pPr marL="715963" indent="0">
              <a:buNone/>
              <a:defRPr sz="1100"/>
            </a:lvl4pPr>
            <a:lvl5pPr marL="985838" indent="0">
              <a:buNone/>
              <a:defRPr sz="1100"/>
            </a:lvl5pPr>
          </a:lstStyle>
          <a:p>
            <a:pPr lvl="0"/>
            <a:r>
              <a:rPr lang="en-GB" noProof="0"/>
              <a:t>Job title</a:t>
            </a:r>
            <a:br>
              <a:rPr lang="en-GB" noProof="0"/>
            </a:br>
            <a:r>
              <a:rPr lang="en-GB" noProof="0"/>
              <a:t>Contact information</a:t>
            </a:r>
            <a:endParaRPr lang="en-GB" noProof="0" dirty="0"/>
          </a:p>
        </p:txBody>
      </p:sp>
      <p:sp>
        <p:nvSpPr>
          <p:cNvPr id="38" name="Picture Placeholder 3">
            <a:extLst>
              <a:ext uri="{FF2B5EF4-FFF2-40B4-BE49-F238E27FC236}">
                <a16:creationId xmlns:a16="http://schemas.microsoft.com/office/drawing/2014/main" id="{055DF295-2A7B-4334-B97B-ED339BB70340}"/>
              </a:ext>
            </a:extLst>
          </p:cNvPr>
          <p:cNvSpPr>
            <a:spLocks noGrp="1"/>
          </p:cNvSpPr>
          <p:nvPr>
            <p:ph type="pic" sz="quarter" idx="27" hasCustomPrompt="1"/>
          </p:nvPr>
        </p:nvSpPr>
        <p:spPr bwMode="gray">
          <a:xfrm>
            <a:off x="5283565" y="2557409"/>
            <a:ext cx="1080000" cy="1080000"/>
          </a:xfrm>
          <a:prstGeom prst="ellipse">
            <a:avLst/>
          </a:prstGeom>
        </p:spPr>
        <p:txBody>
          <a:bodyPr tIns="468000" anchor="ctr" anchorCtr="0"/>
          <a:lstStyle>
            <a:lvl1pPr marL="0" indent="0" algn="ctr">
              <a:buNone/>
              <a:defRPr sz="1000">
                <a:solidFill>
                  <a:srgbClr val="A8BAB2"/>
                </a:solidFill>
              </a:defRPr>
            </a:lvl1pPr>
          </a:lstStyle>
          <a:p>
            <a:r>
              <a:rPr lang="en-GB" noProof="0"/>
              <a:t>Add picture</a:t>
            </a:r>
            <a:endParaRPr lang="en-GB" noProof="0" dirty="0"/>
          </a:p>
        </p:txBody>
      </p:sp>
      <p:sp>
        <p:nvSpPr>
          <p:cNvPr id="39" name="Text Placeholder 6">
            <a:extLst>
              <a:ext uri="{FF2B5EF4-FFF2-40B4-BE49-F238E27FC236}">
                <a16:creationId xmlns:a16="http://schemas.microsoft.com/office/drawing/2014/main" id="{86C79598-5718-4B97-9653-C258BACE02E8}"/>
              </a:ext>
            </a:extLst>
          </p:cNvPr>
          <p:cNvSpPr>
            <a:spLocks noGrp="1"/>
          </p:cNvSpPr>
          <p:nvPr>
            <p:ph type="body" sz="quarter" idx="28" hasCustomPrompt="1"/>
          </p:nvPr>
        </p:nvSpPr>
        <p:spPr>
          <a:xfrm>
            <a:off x="4871219" y="3701784"/>
            <a:ext cx="1902588" cy="153632"/>
          </a:xfrm>
        </p:spPr>
        <p:txBody>
          <a:bodyPr wrap="none">
            <a:noAutofit/>
          </a:bodyPr>
          <a:lstStyle>
            <a:lvl1pPr marL="0" indent="0" algn="ctr">
              <a:lnSpc>
                <a:spcPct val="110000"/>
              </a:lnSpc>
              <a:spcBef>
                <a:spcPts val="0"/>
              </a:spcBef>
              <a:buNone/>
              <a:defRPr sz="1000" b="1"/>
            </a:lvl1pPr>
            <a:lvl2pPr marL="182562" indent="0">
              <a:buNone/>
              <a:defRPr sz="1100"/>
            </a:lvl2pPr>
            <a:lvl3pPr marL="444500" indent="0">
              <a:buNone/>
              <a:defRPr sz="1100"/>
            </a:lvl3pPr>
            <a:lvl4pPr marL="715963" indent="0">
              <a:buNone/>
              <a:defRPr sz="1100"/>
            </a:lvl4pPr>
            <a:lvl5pPr marL="985838" indent="0">
              <a:buNone/>
              <a:defRPr sz="1100"/>
            </a:lvl5pPr>
          </a:lstStyle>
          <a:p>
            <a:pPr lvl="0"/>
            <a:r>
              <a:rPr lang="en-GB" noProof="0"/>
              <a:t>Click to add name</a:t>
            </a:r>
            <a:endParaRPr lang="en-GB" noProof="0" dirty="0"/>
          </a:p>
        </p:txBody>
      </p:sp>
      <p:sp>
        <p:nvSpPr>
          <p:cNvPr id="40" name="Text Placeholder 6">
            <a:extLst>
              <a:ext uri="{FF2B5EF4-FFF2-40B4-BE49-F238E27FC236}">
                <a16:creationId xmlns:a16="http://schemas.microsoft.com/office/drawing/2014/main" id="{D1CD186E-C886-499B-8730-86302FB13D60}"/>
              </a:ext>
            </a:extLst>
          </p:cNvPr>
          <p:cNvSpPr>
            <a:spLocks noGrp="1"/>
          </p:cNvSpPr>
          <p:nvPr>
            <p:ph type="body" sz="quarter" idx="29" hasCustomPrompt="1"/>
          </p:nvPr>
        </p:nvSpPr>
        <p:spPr>
          <a:xfrm>
            <a:off x="4871219" y="3868680"/>
            <a:ext cx="1902588" cy="324512"/>
          </a:xfrm>
        </p:spPr>
        <p:txBody>
          <a:bodyPr wrap="square">
            <a:noAutofit/>
          </a:bodyPr>
          <a:lstStyle>
            <a:lvl1pPr marL="0" indent="0" algn="ctr">
              <a:lnSpc>
                <a:spcPct val="110000"/>
              </a:lnSpc>
              <a:spcBef>
                <a:spcPts val="0"/>
              </a:spcBef>
              <a:buNone/>
              <a:defRPr sz="1000" b="0" i="1"/>
            </a:lvl1pPr>
            <a:lvl2pPr marL="182562" indent="0">
              <a:buNone/>
              <a:defRPr sz="1100"/>
            </a:lvl2pPr>
            <a:lvl3pPr marL="444500" indent="0">
              <a:buNone/>
              <a:defRPr sz="1100"/>
            </a:lvl3pPr>
            <a:lvl4pPr marL="715963" indent="0">
              <a:buNone/>
              <a:defRPr sz="1100"/>
            </a:lvl4pPr>
            <a:lvl5pPr marL="985838" indent="0">
              <a:buNone/>
              <a:defRPr sz="1100"/>
            </a:lvl5pPr>
          </a:lstStyle>
          <a:p>
            <a:pPr lvl="0"/>
            <a:r>
              <a:rPr lang="en-GB" noProof="0"/>
              <a:t>Job title</a:t>
            </a:r>
            <a:br>
              <a:rPr lang="en-GB" noProof="0"/>
            </a:br>
            <a:r>
              <a:rPr lang="en-GB" noProof="0"/>
              <a:t>Contact information</a:t>
            </a:r>
            <a:endParaRPr lang="en-GB" noProof="0" dirty="0"/>
          </a:p>
        </p:txBody>
      </p:sp>
      <p:sp>
        <p:nvSpPr>
          <p:cNvPr id="41" name="Picture Placeholder 3">
            <a:extLst>
              <a:ext uri="{FF2B5EF4-FFF2-40B4-BE49-F238E27FC236}">
                <a16:creationId xmlns:a16="http://schemas.microsoft.com/office/drawing/2014/main" id="{221F4A5A-8D58-4545-B3A9-1D7286AC7F03}"/>
              </a:ext>
            </a:extLst>
          </p:cNvPr>
          <p:cNvSpPr>
            <a:spLocks noGrp="1"/>
          </p:cNvSpPr>
          <p:nvPr>
            <p:ph type="pic" sz="quarter" idx="30" hasCustomPrompt="1"/>
          </p:nvPr>
        </p:nvSpPr>
        <p:spPr bwMode="gray">
          <a:xfrm>
            <a:off x="7581323" y="2557409"/>
            <a:ext cx="1080000" cy="1080000"/>
          </a:xfrm>
          <a:prstGeom prst="ellipse">
            <a:avLst/>
          </a:prstGeom>
        </p:spPr>
        <p:txBody>
          <a:bodyPr tIns="468000" anchor="ctr" anchorCtr="0"/>
          <a:lstStyle>
            <a:lvl1pPr marL="0" indent="0" algn="ctr">
              <a:buNone/>
              <a:defRPr sz="1000">
                <a:solidFill>
                  <a:srgbClr val="A8BAB2"/>
                </a:solidFill>
              </a:defRPr>
            </a:lvl1pPr>
          </a:lstStyle>
          <a:p>
            <a:r>
              <a:rPr lang="en-GB" noProof="0"/>
              <a:t>Add picture</a:t>
            </a:r>
            <a:endParaRPr lang="en-GB" noProof="0" dirty="0"/>
          </a:p>
        </p:txBody>
      </p:sp>
      <p:sp>
        <p:nvSpPr>
          <p:cNvPr id="42" name="Text Placeholder 6">
            <a:extLst>
              <a:ext uri="{FF2B5EF4-FFF2-40B4-BE49-F238E27FC236}">
                <a16:creationId xmlns:a16="http://schemas.microsoft.com/office/drawing/2014/main" id="{CAD9D006-676C-4CB9-9E60-67322DE91D15}"/>
              </a:ext>
            </a:extLst>
          </p:cNvPr>
          <p:cNvSpPr>
            <a:spLocks noGrp="1"/>
          </p:cNvSpPr>
          <p:nvPr>
            <p:ph type="body" sz="quarter" idx="31" hasCustomPrompt="1"/>
          </p:nvPr>
        </p:nvSpPr>
        <p:spPr>
          <a:xfrm>
            <a:off x="7168977" y="3701784"/>
            <a:ext cx="1902588" cy="153632"/>
          </a:xfrm>
        </p:spPr>
        <p:txBody>
          <a:bodyPr wrap="none">
            <a:noAutofit/>
          </a:bodyPr>
          <a:lstStyle>
            <a:lvl1pPr marL="0" indent="0" algn="ctr">
              <a:lnSpc>
                <a:spcPct val="110000"/>
              </a:lnSpc>
              <a:spcBef>
                <a:spcPts val="0"/>
              </a:spcBef>
              <a:buNone/>
              <a:defRPr sz="1000" b="1"/>
            </a:lvl1pPr>
            <a:lvl2pPr marL="182562" indent="0">
              <a:buNone/>
              <a:defRPr sz="1100"/>
            </a:lvl2pPr>
            <a:lvl3pPr marL="444500" indent="0">
              <a:buNone/>
              <a:defRPr sz="1100"/>
            </a:lvl3pPr>
            <a:lvl4pPr marL="715963" indent="0">
              <a:buNone/>
              <a:defRPr sz="1100"/>
            </a:lvl4pPr>
            <a:lvl5pPr marL="985838" indent="0">
              <a:buNone/>
              <a:defRPr sz="1100"/>
            </a:lvl5pPr>
          </a:lstStyle>
          <a:p>
            <a:pPr lvl="0"/>
            <a:r>
              <a:rPr lang="en-GB" noProof="0"/>
              <a:t>Click to add name</a:t>
            </a:r>
            <a:endParaRPr lang="en-GB" noProof="0" dirty="0"/>
          </a:p>
        </p:txBody>
      </p:sp>
      <p:sp>
        <p:nvSpPr>
          <p:cNvPr id="43" name="Text Placeholder 6">
            <a:extLst>
              <a:ext uri="{FF2B5EF4-FFF2-40B4-BE49-F238E27FC236}">
                <a16:creationId xmlns:a16="http://schemas.microsoft.com/office/drawing/2014/main" id="{50A073A5-04E0-4873-B0FB-802CADE36667}"/>
              </a:ext>
            </a:extLst>
          </p:cNvPr>
          <p:cNvSpPr>
            <a:spLocks noGrp="1"/>
          </p:cNvSpPr>
          <p:nvPr>
            <p:ph type="body" sz="quarter" idx="32" hasCustomPrompt="1"/>
          </p:nvPr>
        </p:nvSpPr>
        <p:spPr>
          <a:xfrm>
            <a:off x="7168977" y="3868680"/>
            <a:ext cx="1902588" cy="324512"/>
          </a:xfrm>
        </p:spPr>
        <p:txBody>
          <a:bodyPr wrap="square">
            <a:noAutofit/>
          </a:bodyPr>
          <a:lstStyle>
            <a:lvl1pPr marL="0" indent="0" algn="ctr">
              <a:lnSpc>
                <a:spcPct val="110000"/>
              </a:lnSpc>
              <a:spcBef>
                <a:spcPts val="0"/>
              </a:spcBef>
              <a:buNone/>
              <a:defRPr sz="1000" b="0" i="1"/>
            </a:lvl1pPr>
            <a:lvl2pPr marL="182562" indent="0">
              <a:buNone/>
              <a:defRPr sz="1100"/>
            </a:lvl2pPr>
            <a:lvl3pPr marL="444500" indent="0">
              <a:buNone/>
              <a:defRPr sz="1100"/>
            </a:lvl3pPr>
            <a:lvl4pPr marL="715963" indent="0">
              <a:buNone/>
              <a:defRPr sz="1100"/>
            </a:lvl4pPr>
            <a:lvl5pPr marL="985838" indent="0">
              <a:buNone/>
              <a:defRPr sz="1100"/>
            </a:lvl5pPr>
          </a:lstStyle>
          <a:p>
            <a:pPr lvl="0"/>
            <a:r>
              <a:rPr lang="en-GB" noProof="0"/>
              <a:t>Job title</a:t>
            </a:r>
            <a:br>
              <a:rPr lang="en-GB" noProof="0"/>
            </a:br>
            <a:r>
              <a:rPr lang="en-GB" noProof="0"/>
              <a:t>Contact information</a:t>
            </a:r>
            <a:endParaRPr lang="en-GB" noProof="0" dirty="0"/>
          </a:p>
        </p:txBody>
      </p:sp>
      <p:sp>
        <p:nvSpPr>
          <p:cNvPr id="44" name="Picture Placeholder 3">
            <a:extLst>
              <a:ext uri="{FF2B5EF4-FFF2-40B4-BE49-F238E27FC236}">
                <a16:creationId xmlns:a16="http://schemas.microsoft.com/office/drawing/2014/main" id="{195DD2A1-427A-429A-9C4E-E51AEBB0E0E7}"/>
              </a:ext>
            </a:extLst>
          </p:cNvPr>
          <p:cNvSpPr>
            <a:spLocks noGrp="1"/>
          </p:cNvSpPr>
          <p:nvPr>
            <p:ph type="pic" sz="quarter" idx="33" hasCustomPrompt="1"/>
          </p:nvPr>
        </p:nvSpPr>
        <p:spPr bwMode="gray">
          <a:xfrm>
            <a:off x="9881460" y="2557409"/>
            <a:ext cx="1080000" cy="1080000"/>
          </a:xfrm>
          <a:prstGeom prst="ellipse">
            <a:avLst/>
          </a:prstGeom>
        </p:spPr>
        <p:txBody>
          <a:bodyPr tIns="468000" anchor="ctr" anchorCtr="0"/>
          <a:lstStyle>
            <a:lvl1pPr marL="0" indent="0" algn="ctr">
              <a:buNone/>
              <a:defRPr sz="1000">
                <a:solidFill>
                  <a:srgbClr val="A8BAB2"/>
                </a:solidFill>
              </a:defRPr>
            </a:lvl1pPr>
          </a:lstStyle>
          <a:p>
            <a:r>
              <a:rPr lang="en-GB" noProof="0"/>
              <a:t>Add picture</a:t>
            </a:r>
            <a:endParaRPr lang="en-GB" noProof="0" dirty="0"/>
          </a:p>
        </p:txBody>
      </p:sp>
      <p:sp>
        <p:nvSpPr>
          <p:cNvPr id="45" name="Text Placeholder 6">
            <a:extLst>
              <a:ext uri="{FF2B5EF4-FFF2-40B4-BE49-F238E27FC236}">
                <a16:creationId xmlns:a16="http://schemas.microsoft.com/office/drawing/2014/main" id="{F28B10EF-4A1F-4980-8CD3-519EB5DBC226}"/>
              </a:ext>
            </a:extLst>
          </p:cNvPr>
          <p:cNvSpPr>
            <a:spLocks noGrp="1"/>
          </p:cNvSpPr>
          <p:nvPr>
            <p:ph type="body" sz="quarter" idx="34" hasCustomPrompt="1"/>
          </p:nvPr>
        </p:nvSpPr>
        <p:spPr>
          <a:xfrm>
            <a:off x="9469114" y="3701784"/>
            <a:ext cx="1902588" cy="153632"/>
          </a:xfrm>
        </p:spPr>
        <p:txBody>
          <a:bodyPr wrap="none">
            <a:noAutofit/>
          </a:bodyPr>
          <a:lstStyle>
            <a:lvl1pPr marL="0" indent="0" algn="ctr">
              <a:lnSpc>
                <a:spcPct val="110000"/>
              </a:lnSpc>
              <a:spcBef>
                <a:spcPts val="0"/>
              </a:spcBef>
              <a:buNone/>
              <a:defRPr sz="1000" b="1"/>
            </a:lvl1pPr>
            <a:lvl2pPr marL="182562" indent="0">
              <a:buNone/>
              <a:defRPr sz="1100"/>
            </a:lvl2pPr>
            <a:lvl3pPr marL="444500" indent="0">
              <a:buNone/>
              <a:defRPr sz="1100"/>
            </a:lvl3pPr>
            <a:lvl4pPr marL="715963" indent="0">
              <a:buNone/>
              <a:defRPr sz="1100"/>
            </a:lvl4pPr>
            <a:lvl5pPr marL="985838" indent="0">
              <a:buNone/>
              <a:defRPr sz="1100"/>
            </a:lvl5pPr>
          </a:lstStyle>
          <a:p>
            <a:pPr lvl="0"/>
            <a:r>
              <a:rPr lang="en-GB" noProof="0"/>
              <a:t>Click to add name</a:t>
            </a:r>
            <a:endParaRPr lang="en-GB" noProof="0" dirty="0"/>
          </a:p>
        </p:txBody>
      </p:sp>
      <p:sp>
        <p:nvSpPr>
          <p:cNvPr id="46" name="Text Placeholder 6">
            <a:extLst>
              <a:ext uri="{FF2B5EF4-FFF2-40B4-BE49-F238E27FC236}">
                <a16:creationId xmlns:a16="http://schemas.microsoft.com/office/drawing/2014/main" id="{7E8B1A89-1311-46C8-AABE-49A07C509AB6}"/>
              </a:ext>
            </a:extLst>
          </p:cNvPr>
          <p:cNvSpPr>
            <a:spLocks noGrp="1"/>
          </p:cNvSpPr>
          <p:nvPr>
            <p:ph type="body" sz="quarter" idx="35" hasCustomPrompt="1"/>
          </p:nvPr>
        </p:nvSpPr>
        <p:spPr>
          <a:xfrm>
            <a:off x="9469114" y="3868680"/>
            <a:ext cx="1902588" cy="324512"/>
          </a:xfrm>
        </p:spPr>
        <p:txBody>
          <a:bodyPr wrap="square">
            <a:noAutofit/>
          </a:bodyPr>
          <a:lstStyle>
            <a:lvl1pPr marL="0" indent="0" algn="ctr">
              <a:lnSpc>
                <a:spcPct val="110000"/>
              </a:lnSpc>
              <a:spcBef>
                <a:spcPts val="0"/>
              </a:spcBef>
              <a:buNone/>
              <a:defRPr sz="1000" b="0" i="1"/>
            </a:lvl1pPr>
            <a:lvl2pPr marL="182562" indent="0">
              <a:buNone/>
              <a:defRPr sz="1100"/>
            </a:lvl2pPr>
            <a:lvl3pPr marL="444500" indent="0">
              <a:buNone/>
              <a:defRPr sz="1100"/>
            </a:lvl3pPr>
            <a:lvl4pPr marL="715963" indent="0">
              <a:buNone/>
              <a:defRPr sz="1100"/>
            </a:lvl4pPr>
            <a:lvl5pPr marL="985838" indent="0">
              <a:buNone/>
              <a:defRPr sz="1100"/>
            </a:lvl5pPr>
          </a:lstStyle>
          <a:p>
            <a:pPr lvl="0"/>
            <a:r>
              <a:rPr lang="en-GB" noProof="0"/>
              <a:t>Job title</a:t>
            </a:r>
            <a:br>
              <a:rPr lang="en-GB" noProof="0"/>
            </a:br>
            <a:r>
              <a:rPr lang="en-GB" noProof="0"/>
              <a:t>Contact information</a:t>
            </a:r>
            <a:endParaRPr lang="en-GB" noProof="0" dirty="0"/>
          </a:p>
        </p:txBody>
      </p:sp>
      <p:sp>
        <p:nvSpPr>
          <p:cNvPr id="47" name="Picture Placeholder 3">
            <a:extLst>
              <a:ext uri="{FF2B5EF4-FFF2-40B4-BE49-F238E27FC236}">
                <a16:creationId xmlns:a16="http://schemas.microsoft.com/office/drawing/2014/main" id="{A1132398-8B9A-4B3D-933D-0916342541FD}"/>
              </a:ext>
            </a:extLst>
          </p:cNvPr>
          <p:cNvSpPr>
            <a:spLocks noGrp="1"/>
          </p:cNvSpPr>
          <p:nvPr>
            <p:ph type="pic" sz="quarter" idx="36" hasCustomPrompt="1"/>
          </p:nvPr>
        </p:nvSpPr>
        <p:spPr bwMode="gray">
          <a:xfrm>
            <a:off x="5283565" y="4379592"/>
            <a:ext cx="1080000" cy="1080000"/>
          </a:xfrm>
          <a:prstGeom prst="ellipse">
            <a:avLst/>
          </a:prstGeom>
        </p:spPr>
        <p:txBody>
          <a:bodyPr tIns="468000" anchor="ctr" anchorCtr="0"/>
          <a:lstStyle>
            <a:lvl1pPr marL="0" indent="0" algn="ctr">
              <a:buNone/>
              <a:defRPr sz="1000">
                <a:solidFill>
                  <a:srgbClr val="A8BAB2"/>
                </a:solidFill>
              </a:defRPr>
            </a:lvl1pPr>
          </a:lstStyle>
          <a:p>
            <a:r>
              <a:rPr lang="en-GB" noProof="0"/>
              <a:t>Add picture</a:t>
            </a:r>
            <a:endParaRPr lang="en-GB" noProof="0" dirty="0"/>
          </a:p>
        </p:txBody>
      </p:sp>
      <p:sp>
        <p:nvSpPr>
          <p:cNvPr id="48" name="Text Placeholder 6">
            <a:extLst>
              <a:ext uri="{FF2B5EF4-FFF2-40B4-BE49-F238E27FC236}">
                <a16:creationId xmlns:a16="http://schemas.microsoft.com/office/drawing/2014/main" id="{60DB6F48-FC4C-4A1D-9535-0E108AAFBE06}"/>
              </a:ext>
            </a:extLst>
          </p:cNvPr>
          <p:cNvSpPr>
            <a:spLocks noGrp="1"/>
          </p:cNvSpPr>
          <p:nvPr>
            <p:ph type="body" sz="quarter" idx="37" hasCustomPrompt="1"/>
          </p:nvPr>
        </p:nvSpPr>
        <p:spPr>
          <a:xfrm>
            <a:off x="4871219" y="5523967"/>
            <a:ext cx="1902588" cy="153632"/>
          </a:xfrm>
        </p:spPr>
        <p:txBody>
          <a:bodyPr wrap="none">
            <a:noAutofit/>
          </a:bodyPr>
          <a:lstStyle>
            <a:lvl1pPr marL="0" indent="0" algn="ctr">
              <a:lnSpc>
                <a:spcPct val="110000"/>
              </a:lnSpc>
              <a:spcBef>
                <a:spcPts val="0"/>
              </a:spcBef>
              <a:buNone/>
              <a:defRPr sz="1000" b="1"/>
            </a:lvl1pPr>
            <a:lvl2pPr marL="182562" indent="0">
              <a:buNone/>
              <a:defRPr sz="1100"/>
            </a:lvl2pPr>
            <a:lvl3pPr marL="444500" indent="0">
              <a:buNone/>
              <a:defRPr sz="1100"/>
            </a:lvl3pPr>
            <a:lvl4pPr marL="715963" indent="0">
              <a:buNone/>
              <a:defRPr sz="1100"/>
            </a:lvl4pPr>
            <a:lvl5pPr marL="985838" indent="0">
              <a:buNone/>
              <a:defRPr sz="1100"/>
            </a:lvl5pPr>
          </a:lstStyle>
          <a:p>
            <a:pPr lvl="0"/>
            <a:r>
              <a:rPr lang="en-GB" noProof="0"/>
              <a:t>Click to add name</a:t>
            </a:r>
            <a:endParaRPr lang="en-GB" noProof="0" dirty="0"/>
          </a:p>
        </p:txBody>
      </p:sp>
      <p:sp>
        <p:nvSpPr>
          <p:cNvPr id="49" name="Text Placeholder 6">
            <a:extLst>
              <a:ext uri="{FF2B5EF4-FFF2-40B4-BE49-F238E27FC236}">
                <a16:creationId xmlns:a16="http://schemas.microsoft.com/office/drawing/2014/main" id="{A810E96A-A59E-44AE-B57E-8AF75CD1963D}"/>
              </a:ext>
            </a:extLst>
          </p:cNvPr>
          <p:cNvSpPr>
            <a:spLocks noGrp="1"/>
          </p:cNvSpPr>
          <p:nvPr>
            <p:ph type="body" sz="quarter" idx="38" hasCustomPrompt="1"/>
          </p:nvPr>
        </p:nvSpPr>
        <p:spPr>
          <a:xfrm>
            <a:off x="4871219" y="5690863"/>
            <a:ext cx="1902588" cy="324512"/>
          </a:xfrm>
        </p:spPr>
        <p:txBody>
          <a:bodyPr wrap="square">
            <a:noAutofit/>
          </a:bodyPr>
          <a:lstStyle>
            <a:lvl1pPr marL="0" indent="0" algn="ctr">
              <a:lnSpc>
                <a:spcPct val="110000"/>
              </a:lnSpc>
              <a:spcBef>
                <a:spcPts val="0"/>
              </a:spcBef>
              <a:buNone/>
              <a:defRPr sz="1000" b="0" i="1"/>
            </a:lvl1pPr>
            <a:lvl2pPr marL="182562" indent="0">
              <a:buNone/>
              <a:defRPr sz="1100"/>
            </a:lvl2pPr>
            <a:lvl3pPr marL="444500" indent="0">
              <a:buNone/>
              <a:defRPr sz="1100"/>
            </a:lvl3pPr>
            <a:lvl4pPr marL="715963" indent="0">
              <a:buNone/>
              <a:defRPr sz="1100"/>
            </a:lvl4pPr>
            <a:lvl5pPr marL="985838" indent="0">
              <a:buNone/>
              <a:defRPr sz="1100"/>
            </a:lvl5pPr>
          </a:lstStyle>
          <a:p>
            <a:pPr lvl="0"/>
            <a:r>
              <a:rPr lang="en-GB" noProof="0"/>
              <a:t>Job title</a:t>
            </a:r>
            <a:br>
              <a:rPr lang="en-GB" noProof="0"/>
            </a:br>
            <a:r>
              <a:rPr lang="en-GB" noProof="0"/>
              <a:t>Contact information</a:t>
            </a:r>
            <a:endParaRPr lang="en-GB" noProof="0" dirty="0"/>
          </a:p>
        </p:txBody>
      </p:sp>
      <p:sp>
        <p:nvSpPr>
          <p:cNvPr id="50" name="Picture Placeholder 3">
            <a:extLst>
              <a:ext uri="{FF2B5EF4-FFF2-40B4-BE49-F238E27FC236}">
                <a16:creationId xmlns:a16="http://schemas.microsoft.com/office/drawing/2014/main" id="{198933B9-38C2-482E-AD0B-42A8177C695A}"/>
              </a:ext>
            </a:extLst>
          </p:cNvPr>
          <p:cNvSpPr>
            <a:spLocks noGrp="1"/>
          </p:cNvSpPr>
          <p:nvPr>
            <p:ph type="pic" sz="quarter" idx="39" hasCustomPrompt="1"/>
          </p:nvPr>
        </p:nvSpPr>
        <p:spPr bwMode="gray">
          <a:xfrm>
            <a:off x="7581323" y="4379592"/>
            <a:ext cx="1080000" cy="1080000"/>
          </a:xfrm>
          <a:prstGeom prst="ellipse">
            <a:avLst/>
          </a:prstGeom>
        </p:spPr>
        <p:txBody>
          <a:bodyPr tIns="468000" anchor="ctr" anchorCtr="0"/>
          <a:lstStyle>
            <a:lvl1pPr marL="0" indent="0" algn="ctr">
              <a:buNone/>
              <a:defRPr sz="1000">
                <a:solidFill>
                  <a:srgbClr val="A8BAB2"/>
                </a:solidFill>
              </a:defRPr>
            </a:lvl1pPr>
          </a:lstStyle>
          <a:p>
            <a:r>
              <a:rPr lang="en-GB" noProof="0"/>
              <a:t>Add picture</a:t>
            </a:r>
            <a:endParaRPr lang="en-GB" noProof="0" dirty="0"/>
          </a:p>
        </p:txBody>
      </p:sp>
      <p:sp>
        <p:nvSpPr>
          <p:cNvPr id="51" name="Text Placeholder 6">
            <a:extLst>
              <a:ext uri="{FF2B5EF4-FFF2-40B4-BE49-F238E27FC236}">
                <a16:creationId xmlns:a16="http://schemas.microsoft.com/office/drawing/2014/main" id="{3A0551C6-CAE2-4890-8760-2733C7FDE739}"/>
              </a:ext>
            </a:extLst>
          </p:cNvPr>
          <p:cNvSpPr>
            <a:spLocks noGrp="1"/>
          </p:cNvSpPr>
          <p:nvPr>
            <p:ph type="body" sz="quarter" idx="40" hasCustomPrompt="1"/>
          </p:nvPr>
        </p:nvSpPr>
        <p:spPr>
          <a:xfrm>
            <a:off x="7168977" y="5523967"/>
            <a:ext cx="1902588" cy="153632"/>
          </a:xfrm>
        </p:spPr>
        <p:txBody>
          <a:bodyPr wrap="none">
            <a:noAutofit/>
          </a:bodyPr>
          <a:lstStyle>
            <a:lvl1pPr marL="0" indent="0" algn="ctr">
              <a:lnSpc>
                <a:spcPct val="110000"/>
              </a:lnSpc>
              <a:spcBef>
                <a:spcPts val="0"/>
              </a:spcBef>
              <a:buNone/>
              <a:defRPr sz="1000" b="1"/>
            </a:lvl1pPr>
            <a:lvl2pPr marL="182562" indent="0">
              <a:buNone/>
              <a:defRPr sz="1100"/>
            </a:lvl2pPr>
            <a:lvl3pPr marL="444500" indent="0">
              <a:buNone/>
              <a:defRPr sz="1100"/>
            </a:lvl3pPr>
            <a:lvl4pPr marL="715963" indent="0">
              <a:buNone/>
              <a:defRPr sz="1100"/>
            </a:lvl4pPr>
            <a:lvl5pPr marL="985838" indent="0">
              <a:buNone/>
              <a:defRPr sz="1100"/>
            </a:lvl5pPr>
          </a:lstStyle>
          <a:p>
            <a:pPr lvl="0"/>
            <a:r>
              <a:rPr lang="en-GB" noProof="0"/>
              <a:t>Click to add name</a:t>
            </a:r>
            <a:endParaRPr lang="en-GB" noProof="0" dirty="0"/>
          </a:p>
        </p:txBody>
      </p:sp>
      <p:sp>
        <p:nvSpPr>
          <p:cNvPr id="52" name="Text Placeholder 6">
            <a:extLst>
              <a:ext uri="{FF2B5EF4-FFF2-40B4-BE49-F238E27FC236}">
                <a16:creationId xmlns:a16="http://schemas.microsoft.com/office/drawing/2014/main" id="{351C2CEF-8471-4D1A-B51B-ABA769D4AFD1}"/>
              </a:ext>
            </a:extLst>
          </p:cNvPr>
          <p:cNvSpPr>
            <a:spLocks noGrp="1"/>
          </p:cNvSpPr>
          <p:nvPr>
            <p:ph type="body" sz="quarter" idx="41" hasCustomPrompt="1"/>
          </p:nvPr>
        </p:nvSpPr>
        <p:spPr>
          <a:xfrm>
            <a:off x="7168977" y="5690863"/>
            <a:ext cx="1902588" cy="324512"/>
          </a:xfrm>
        </p:spPr>
        <p:txBody>
          <a:bodyPr wrap="square">
            <a:noAutofit/>
          </a:bodyPr>
          <a:lstStyle>
            <a:lvl1pPr marL="0" indent="0" algn="ctr">
              <a:lnSpc>
                <a:spcPct val="110000"/>
              </a:lnSpc>
              <a:spcBef>
                <a:spcPts val="0"/>
              </a:spcBef>
              <a:buNone/>
              <a:defRPr sz="1000" b="0" i="1"/>
            </a:lvl1pPr>
            <a:lvl2pPr marL="182562" indent="0">
              <a:buNone/>
              <a:defRPr sz="1100"/>
            </a:lvl2pPr>
            <a:lvl3pPr marL="444500" indent="0">
              <a:buNone/>
              <a:defRPr sz="1100"/>
            </a:lvl3pPr>
            <a:lvl4pPr marL="715963" indent="0">
              <a:buNone/>
              <a:defRPr sz="1100"/>
            </a:lvl4pPr>
            <a:lvl5pPr marL="985838" indent="0">
              <a:buNone/>
              <a:defRPr sz="1100"/>
            </a:lvl5pPr>
          </a:lstStyle>
          <a:p>
            <a:pPr lvl="0"/>
            <a:r>
              <a:rPr lang="en-GB" noProof="0"/>
              <a:t>Job title</a:t>
            </a:r>
            <a:br>
              <a:rPr lang="en-GB" noProof="0"/>
            </a:br>
            <a:r>
              <a:rPr lang="en-GB" noProof="0"/>
              <a:t>Contact information</a:t>
            </a:r>
            <a:endParaRPr lang="en-GB" noProof="0" dirty="0"/>
          </a:p>
        </p:txBody>
      </p:sp>
      <p:sp>
        <p:nvSpPr>
          <p:cNvPr id="53" name="Picture Placeholder 3">
            <a:extLst>
              <a:ext uri="{FF2B5EF4-FFF2-40B4-BE49-F238E27FC236}">
                <a16:creationId xmlns:a16="http://schemas.microsoft.com/office/drawing/2014/main" id="{0AAAD490-0511-40C3-A7FD-06F99326BA9B}"/>
              </a:ext>
            </a:extLst>
          </p:cNvPr>
          <p:cNvSpPr>
            <a:spLocks noGrp="1"/>
          </p:cNvSpPr>
          <p:nvPr>
            <p:ph type="pic" sz="quarter" idx="42" hasCustomPrompt="1"/>
          </p:nvPr>
        </p:nvSpPr>
        <p:spPr bwMode="gray">
          <a:xfrm>
            <a:off x="9881460" y="4379592"/>
            <a:ext cx="1080000" cy="1080000"/>
          </a:xfrm>
          <a:prstGeom prst="ellipse">
            <a:avLst/>
          </a:prstGeom>
        </p:spPr>
        <p:txBody>
          <a:bodyPr tIns="468000" anchor="ctr" anchorCtr="0"/>
          <a:lstStyle>
            <a:lvl1pPr marL="0" indent="0" algn="ctr">
              <a:buNone/>
              <a:defRPr sz="1000">
                <a:solidFill>
                  <a:srgbClr val="A8BAB2"/>
                </a:solidFill>
              </a:defRPr>
            </a:lvl1pPr>
          </a:lstStyle>
          <a:p>
            <a:r>
              <a:rPr lang="en-GB" noProof="0"/>
              <a:t>Add picture</a:t>
            </a:r>
            <a:endParaRPr lang="en-GB" noProof="0" dirty="0"/>
          </a:p>
        </p:txBody>
      </p:sp>
      <p:sp>
        <p:nvSpPr>
          <p:cNvPr id="54" name="Text Placeholder 6">
            <a:extLst>
              <a:ext uri="{FF2B5EF4-FFF2-40B4-BE49-F238E27FC236}">
                <a16:creationId xmlns:a16="http://schemas.microsoft.com/office/drawing/2014/main" id="{57D9887A-55D1-49D2-8675-5240F864DA0B}"/>
              </a:ext>
            </a:extLst>
          </p:cNvPr>
          <p:cNvSpPr>
            <a:spLocks noGrp="1"/>
          </p:cNvSpPr>
          <p:nvPr>
            <p:ph type="body" sz="quarter" idx="43" hasCustomPrompt="1"/>
          </p:nvPr>
        </p:nvSpPr>
        <p:spPr>
          <a:xfrm>
            <a:off x="9469114" y="5523967"/>
            <a:ext cx="1902588" cy="153632"/>
          </a:xfrm>
        </p:spPr>
        <p:txBody>
          <a:bodyPr wrap="none">
            <a:noAutofit/>
          </a:bodyPr>
          <a:lstStyle>
            <a:lvl1pPr marL="0" indent="0" algn="ctr">
              <a:lnSpc>
                <a:spcPct val="110000"/>
              </a:lnSpc>
              <a:spcBef>
                <a:spcPts val="0"/>
              </a:spcBef>
              <a:buNone/>
              <a:defRPr sz="1000" b="1"/>
            </a:lvl1pPr>
            <a:lvl2pPr marL="182562" indent="0">
              <a:buNone/>
              <a:defRPr sz="1100"/>
            </a:lvl2pPr>
            <a:lvl3pPr marL="444500" indent="0">
              <a:buNone/>
              <a:defRPr sz="1100"/>
            </a:lvl3pPr>
            <a:lvl4pPr marL="715963" indent="0">
              <a:buNone/>
              <a:defRPr sz="1100"/>
            </a:lvl4pPr>
            <a:lvl5pPr marL="985838" indent="0">
              <a:buNone/>
              <a:defRPr sz="1100"/>
            </a:lvl5pPr>
          </a:lstStyle>
          <a:p>
            <a:pPr lvl="0"/>
            <a:r>
              <a:rPr lang="en-GB" noProof="0"/>
              <a:t>Click to add name</a:t>
            </a:r>
            <a:endParaRPr lang="en-GB" noProof="0" dirty="0"/>
          </a:p>
        </p:txBody>
      </p:sp>
      <p:sp>
        <p:nvSpPr>
          <p:cNvPr id="55" name="Text Placeholder 6">
            <a:extLst>
              <a:ext uri="{FF2B5EF4-FFF2-40B4-BE49-F238E27FC236}">
                <a16:creationId xmlns:a16="http://schemas.microsoft.com/office/drawing/2014/main" id="{78D2D6D9-E53F-4A0D-BBF5-81D01913CD12}"/>
              </a:ext>
            </a:extLst>
          </p:cNvPr>
          <p:cNvSpPr>
            <a:spLocks noGrp="1"/>
          </p:cNvSpPr>
          <p:nvPr>
            <p:ph type="body" sz="quarter" idx="44" hasCustomPrompt="1"/>
          </p:nvPr>
        </p:nvSpPr>
        <p:spPr>
          <a:xfrm>
            <a:off x="9469114" y="5690863"/>
            <a:ext cx="1902588" cy="324512"/>
          </a:xfrm>
        </p:spPr>
        <p:txBody>
          <a:bodyPr wrap="square">
            <a:noAutofit/>
          </a:bodyPr>
          <a:lstStyle>
            <a:lvl1pPr marL="0" indent="0" algn="ctr">
              <a:lnSpc>
                <a:spcPct val="110000"/>
              </a:lnSpc>
              <a:spcBef>
                <a:spcPts val="0"/>
              </a:spcBef>
              <a:buNone/>
              <a:defRPr sz="1000" b="0" i="1"/>
            </a:lvl1pPr>
            <a:lvl2pPr marL="182562" indent="0">
              <a:buNone/>
              <a:defRPr sz="1100"/>
            </a:lvl2pPr>
            <a:lvl3pPr marL="444500" indent="0">
              <a:buNone/>
              <a:defRPr sz="1100"/>
            </a:lvl3pPr>
            <a:lvl4pPr marL="715963" indent="0">
              <a:buNone/>
              <a:defRPr sz="1100"/>
            </a:lvl4pPr>
            <a:lvl5pPr marL="985838" indent="0">
              <a:buNone/>
              <a:defRPr sz="1100"/>
            </a:lvl5pPr>
          </a:lstStyle>
          <a:p>
            <a:pPr lvl="0"/>
            <a:r>
              <a:rPr lang="en-GB" noProof="0"/>
              <a:t>Job title</a:t>
            </a:r>
            <a:br>
              <a:rPr lang="en-GB" noProof="0"/>
            </a:br>
            <a:r>
              <a:rPr lang="en-GB" noProof="0"/>
              <a:t>Contact information</a:t>
            </a:r>
            <a:endParaRPr lang="en-GB" noProof="0" dirty="0"/>
          </a:p>
        </p:txBody>
      </p:sp>
      <p:sp>
        <p:nvSpPr>
          <p:cNvPr id="56" name="Footer">
            <a:extLst>
              <a:ext uri="{FF2B5EF4-FFF2-40B4-BE49-F238E27FC236}">
                <a16:creationId xmlns:a16="http://schemas.microsoft.com/office/drawing/2014/main" id="{3D92757B-1122-4A0B-B414-F2DE3CA792C1}"/>
              </a:ext>
            </a:extLst>
          </p:cNvPr>
          <p:cNvSpPr txBox="1">
            <a:spLocks/>
          </p:cNvSpPr>
          <p:nvPr userDrawn="1">
            <p:custDataLst>
              <p:tags r:id="rId3"/>
            </p:custDataLst>
          </p:nvPr>
        </p:nvSpPr>
        <p:spPr bwMode="black">
          <a:xfrm>
            <a:off x="3254847" y="6505850"/>
            <a:ext cx="7871883" cy="139700"/>
          </a:xfrm>
          <a:prstGeom prst="rect">
            <a:avLst/>
          </a:prstGeom>
        </p:spPr>
        <p:txBody>
          <a:bodyPr vert="horz" wrap="none" lIns="0" tIns="0" rIns="0" bIns="0" rtlCol="0" anchor="b" anchorCtr="0"/>
          <a:lstStyle/>
          <a:p>
            <a:pPr marL="0" algn="r" defTabSz="914400" rtl="0" eaLnBrk="1" latinLnBrk="0" hangingPunct="1"/>
            <a:r>
              <a:rPr lang="en-GB" sz="1000" b="0" kern="1200">
                <a:solidFill>
                  <a:srgbClr val="283E36"/>
                </a:solidFill>
                <a:latin typeface="SwissReSans" pitchFamily="34" charset="0"/>
                <a:ea typeface="+mn-ea"/>
                <a:cs typeface="+mn-cs"/>
              </a:rPr>
              <a:t>Dash Training | December 2020</a:t>
            </a:r>
            <a:endParaRPr lang="en-GB" sz="1000" b="0" kern="1200" dirty="0">
              <a:solidFill>
                <a:srgbClr val="283E36"/>
              </a:solidFill>
              <a:latin typeface="SwissReSans" pitchFamily="34" charset="0"/>
              <a:ea typeface="+mn-ea"/>
              <a:cs typeface="+mn-cs"/>
            </a:endParaRPr>
          </a:p>
        </p:txBody>
      </p:sp>
      <p:pic>
        <p:nvPicPr>
          <p:cNvPr id="3" name="Picture 2">
            <a:extLst>
              <a:ext uri="{FF2B5EF4-FFF2-40B4-BE49-F238E27FC236}">
                <a16:creationId xmlns:a16="http://schemas.microsoft.com/office/drawing/2014/main" id="{CE1F5E33-FF4D-4D96-8299-1B1587A8C22D}"/>
              </a:ext>
            </a:extLst>
          </p:cNvPr>
          <p:cNvPicPr>
            <a:picLocks noChangeAspect="1"/>
          </p:cNvPicPr>
          <p:nvPr userDrawn="1">
            <p:custDataLst>
              <p:tags r:id="rId4"/>
            </p:custDataLst>
          </p:nvPr>
        </p:nvPicPr>
        <p:blipFill>
          <a:blip r:embed="rId6"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3304033610"/>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Table of Contents with Image" preserve="1" userDrawn="1">
  <p:cSld name="Table of Contents with Image">
    <p:spTree>
      <p:nvGrpSpPr>
        <p:cNvPr id="1" name=""/>
        <p:cNvGrpSpPr/>
        <p:nvPr/>
      </p:nvGrpSpPr>
      <p:grpSpPr>
        <a:xfrm>
          <a:off x="0" y="0"/>
          <a:ext cx="0" cy="0"/>
          <a:chOff x="0" y="0"/>
          <a:chExt cx="0" cy="0"/>
        </a:xfrm>
      </p:grpSpPr>
      <p:sp>
        <p:nvSpPr>
          <p:cNvPr id="12" name="Picture Placeholder 7"/>
          <p:cNvSpPr>
            <a:spLocks noGrp="1"/>
          </p:cNvSpPr>
          <p:nvPr>
            <p:ph type="pic" sz="quarter" idx="13" hasCustomPrompt="1"/>
          </p:nvPr>
        </p:nvSpPr>
        <p:spPr bwMode="gray">
          <a:xfrm>
            <a:off x="0" y="0"/>
            <a:ext cx="8115300" cy="6858000"/>
          </a:xfrm>
        </p:spPr>
        <p:txBody>
          <a:bodyPr lIns="0" tIns="1152000" anchor="ctr"/>
          <a:lstStyle>
            <a:lvl1pPr algn="ctr">
              <a:spcBef>
                <a:spcPts val="0"/>
              </a:spcBef>
              <a:buFontTx/>
              <a:buNone/>
              <a:defRPr sz="1200">
                <a:solidFill>
                  <a:srgbClr val="A8BAB2"/>
                </a:solidFill>
                <a:latin typeface="SwissReSans" pitchFamily="34" charset="0"/>
              </a:defRPr>
            </a:lvl1pPr>
          </a:lstStyle>
          <a:p>
            <a:r>
              <a:rPr lang="en-GB" noProof="1"/>
              <a:t>Click to browse for an own image or </a:t>
            </a:r>
            <a:br>
              <a:rPr lang="en-GB" noProof="1"/>
            </a:br>
            <a:r>
              <a:rPr lang="en-GB" noProof="1"/>
              <a:t>select one from the Swiss Re menu.</a:t>
            </a:r>
            <a:br>
              <a:rPr lang="en-GB" noProof="1"/>
            </a:br>
            <a:r>
              <a:rPr lang="en-GB" noProof="1"/>
              <a:t>Be careful to avoid an image that clashes</a:t>
            </a:r>
            <a:br>
              <a:rPr lang="en-GB" noProof="1"/>
            </a:br>
            <a:r>
              <a:rPr lang="en-GB" noProof="1"/>
              <a:t>with the gradient colour.</a:t>
            </a:r>
          </a:p>
        </p:txBody>
      </p:sp>
      <p:sp>
        <p:nvSpPr>
          <p:cNvPr id="13" name="Rectangle 12">
            <a:extLst>
              <a:ext uri="{FF2B5EF4-FFF2-40B4-BE49-F238E27FC236}">
                <a16:creationId xmlns:a16="http://schemas.microsoft.com/office/drawing/2014/main" id="{C5A4DEE0-C41B-4076-8B94-57B0E7907B17}"/>
              </a:ext>
            </a:extLst>
          </p:cNvPr>
          <p:cNvSpPr/>
          <p:nvPr userDrawn="1"/>
        </p:nvSpPr>
        <p:spPr bwMode="gray">
          <a:xfrm>
            <a:off x="8112224" y="0"/>
            <a:ext cx="4079776" cy="6858000"/>
          </a:xfrm>
          <a:prstGeom prst="rect">
            <a:avLst/>
          </a:prstGeom>
          <a:gradFill>
            <a:gsLst>
              <a:gs pos="0">
                <a:schemeClr val="tx2"/>
              </a:gs>
              <a:gs pos="100000">
                <a:schemeClr val="bg2"/>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a:latin typeface="SwissReSans" pitchFamily="34" charset="0"/>
            </a:endParaRPr>
          </a:p>
        </p:txBody>
      </p:sp>
      <p:sp>
        <p:nvSpPr>
          <p:cNvPr id="8" name="Title 7"/>
          <p:cNvSpPr>
            <a:spLocks noGrp="1"/>
          </p:cNvSpPr>
          <p:nvPr>
            <p:ph type="title"/>
          </p:nvPr>
        </p:nvSpPr>
        <p:spPr bwMode="gray">
          <a:xfrm>
            <a:off x="8544272" y="692151"/>
            <a:ext cx="3168303" cy="692647"/>
          </a:xfrm>
        </p:spPr>
        <p:txBody>
          <a:bodyPr/>
          <a:lstStyle>
            <a:lvl1pPr>
              <a:defRPr>
                <a:solidFill>
                  <a:srgbClr val="FFFFFF"/>
                </a:solidFill>
              </a:defRPr>
            </a:lvl1pPr>
          </a:lstStyle>
          <a:p>
            <a:r>
              <a:rPr lang="en-GB"/>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lvl1pPr>
              <a:defRPr>
                <a:solidFill>
                  <a:schemeClr val="bg1"/>
                </a:solidFill>
              </a:defRPr>
            </a:lvl1pPr>
          </a:lstStyle>
          <a:p>
            <a:fld id="{5E4D2043-7E31-4A53-BD33-72A88E682172}" type="slidenum">
              <a:rPr lang="en-GB" smtClean="0"/>
              <a:pPr/>
              <a:t>‹#›</a:t>
            </a:fld>
            <a:endParaRPr lang="en-GB" dirty="0"/>
          </a:p>
        </p:txBody>
      </p:sp>
      <p:pic>
        <p:nvPicPr>
          <p:cNvPr id="3" name="Picture 2">
            <a:extLst>
              <a:ext uri="{FF2B5EF4-FFF2-40B4-BE49-F238E27FC236}">
                <a16:creationId xmlns:a16="http://schemas.microsoft.com/office/drawing/2014/main" id="{B3E769AD-779A-4986-8AFD-93A7D9094F23}"/>
              </a:ext>
            </a:extLst>
          </p:cNvPr>
          <p:cNvPicPr>
            <a:picLocks noChangeAspect="1"/>
          </p:cNvPicPr>
          <p:nvPr userDrawn="1">
            <p:custDataLst>
              <p:tags r:id="rId3"/>
            </p:custDataLst>
          </p:nvPr>
        </p:nvPicPr>
        <p:blipFill>
          <a:blip r:embed="rId5"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268157013"/>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Table of Contents with Quote" preserve="1" userDrawn="1">
  <p:cSld name="Table of Contents with Quot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5A4DEE0-C41B-4076-8B94-57B0E7907B17}"/>
              </a:ext>
            </a:extLst>
          </p:cNvPr>
          <p:cNvSpPr/>
          <p:nvPr userDrawn="1"/>
        </p:nvSpPr>
        <p:spPr bwMode="gray">
          <a:xfrm>
            <a:off x="8112224" y="0"/>
            <a:ext cx="4079776" cy="6858000"/>
          </a:xfrm>
          <a:prstGeom prst="rect">
            <a:avLst/>
          </a:prstGeom>
          <a:gradFill>
            <a:gsLst>
              <a:gs pos="0">
                <a:schemeClr val="tx2"/>
              </a:gs>
              <a:gs pos="100000">
                <a:schemeClr val="bg2"/>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a:latin typeface="SwissReSans" pitchFamily="34" charset="0"/>
            </a:endParaRPr>
          </a:p>
        </p:txBody>
      </p:sp>
      <p:sp>
        <p:nvSpPr>
          <p:cNvPr id="8" name="Title 7"/>
          <p:cNvSpPr>
            <a:spLocks noGrp="1"/>
          </p:cNvSpPr>
          <p:nvPr>
            <p:ph type="title"/>
          </p:nvPr>
        </p:nvSpPr>
        <p:spPr bwMode="gray">
          <a:xfrm>
            <a:off x="8544272" y="692151"/>
            <a:ext cx="3168303" cy="692647"/>
          </a:xfrm>
        </p:spPr>
        <p:txBody>
          <a:bodyPr/>
          <a:lstStyle>
            <a:lvl1pPr>
              <a:defRPr>
                <a:solidFill>
                  <a:srgbClr val="FFFFFF"/>
                </a:solidFill>
              </a:defRPr>
            </a:lvl1pPr>
          </a:lstStyle>
          <a:p>
            <a:r>
              <a:rPr lang="en-GB"/>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lvl1pPr>
              <a:defRPr>
                <a:solidFill>
                  <a:schemeClr val="bg1"/>
                </a:solidFill>
              </a:defRPr>
            </a:lvl1pPr>
          </a:lstStyle>
          <a:p>
            <a:fld id="{5E4D2043-7E31-4A53-BD33-72A88E682172}" type="slidenum">
              <a:rPr lang="en-GB" smtClean="0"/>
              <a:pPr/>
              <a:t>‹#›</a:t>
            </a:fld>
            <a:endParaRPr lang="en-GB" dirty="0"/>
          </a:p>
        </p:txBody>
      </p:sp>
      <p:sp>
        <p:nvSpPr>
          <p:cNvPr id="5" name="Text Placeholder 4">
            <a:extLst>
              <a:ext uri="{FF2B5EF4-FFF2-40B4-BE49-F238E27FC236}">
                <a16:creationId xmlns:a16="http://schemas.microsoft.com/office/drawing/2014/main" id="{6B8B2FF7-1EAF-4819-B80C-A01E1EC5DFAB}"/>
              </a:ext>
            </a:extLst>
          </p:cNvPr>
          <p:cNvSpPr>
            <a:spLocks noGrp="1"/>
          </p:cNvSpPr>
          <p:nvPr>
            <p:ph type="body" sz="quarter" idx="13"/>
          </p:nvPr>
        </p:nvSpPr>
        <p:spPr>
          <a:xfrm>
            <a:off x="695325" y="1444598"/>
            <a:ext cx="6120755" cy="4576789"/>
          </a:xfrm>
        </p:spPr>
        <p:txBody>
          <a:bodyPr/>
          <a:lstStyle>
            <a:lvl1pPr marL="0" indent="0">
              <a:buFontTx/>
              <a:buNone/>
              <a:defRPr sz="5000">
                <a:solidFill>
                  <a:schemeClr val="bg2"/>
                </a:solidFill>
                <a:latin typeface="SwissReSans Light" panose="020B0604020202020204" charset="0"/>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lvl="0"/>
            <a:r>
              <a:rPr lang="en-GB"/>
              <a:t>Click to edit Master text styles</a:t>
            </a:r>
            <a:endParaRPr lang="en-GB" dirty="0"/>
          </a:p>
        </p:txBody>
      </p:sp>
      <p:pic>
        <p:nvPicPr>
          <p:cNvPr id="3" name="Picture 2">
            <a:extLst>
              <a:ext uri="{FF2B5EF4-FFF2-40B4-BE49-F238E27FC236}">
                <a16:creationId xmlns:a16="http://schemas.microsoft.com/office/drawing/2014/main" id="{F9301826-5493-4902-AE6D-A7305B7F7410}"/>
              </a:ext>
            </a:extLst>
          </p:cNvPr>
          <p:cNvPicPr>
            <a:picLocks noChangeAspect="1"/>
          </p:cNvPicPr>
          <p:nvPr userDrawn="1">
            <p:custDataLst>
              <p:tags r:id="rId3"/>
            </p:custDataLst>
          </p:nvPr>
        </p:nvPicPr>
        <p:blipFill>
          <a:blip r:embed="rId5"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2607220977"/>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End Slide 1" preserve="1" userDrawn="1">
  <p:cSld name="End Slide 1">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43963-C518-4447-9E83-A30F66BBBF02}"/>
              </a:ext>
            </a:extLst>
          </p:cNvPr>
          <p:cNvSpPr>
            <a:spLocks noGrp="1"/>
          </p:cNvSpPr>
          <p:nvPr>
            <p:ph type="title"/>
          </p:nvPr>
        </p:nvSpPr>
        <p:spPr>
          <a:xfrm>
            <a:off x="695325" y="2628876"/>
            <a:ext cx="11017250" cy="692647"/>
          </a:xfrm>
        </p:spPr>
        <p:txBody>
          <a:bodyPr/>
          <a:lstStyle>
            <a:lvl1pPr>
              <a:defRPr sz="4800">
                <a:solidFill>
                  <a:schemeClr val="bg1"/>
                </a:solidFill>
                <a:latin typeface="SwissReSans Light" panose="020B0604020202020204" charset="0"/>
              </a:defRPr>
            </a:lvl1pPr>
          </a:lstStyle>
          <a:p>
            <a:r>
              <a:rPr lang="en-GB"/>
              <a:t>Click to edit Master title style</a:t>
            </a:r>
            <a:endParaRPr lang="en-GB" dirty="0"/>
          </a:p>
        </p:txBody>
      </p:sp>
      <p:sp>
        <p:nvSpPr>
          <p:cNvPr id="13" name="Text Placeholder 4">
            <a:extLst>
              <a:ext uri="{FF2B5EF4-FFF2-40B4-BE49-F238E27FC236}">
                <a16:creationId xmlns:a16="http://schemas.microsoft.com/office/drawing/2014/main" id="{912E097B-8B33-4A53-A464-F9DB356C0E34}"/>
              </a:ext>
            </a:extLst>
          </p:cNvPr>
          <p:cNvSpPr>
            <a:spLocks noGrp="1"/>
          </p:cNvSpPr>
          <p:nvPr>
            <p:ph type="body" sz="quarter" idx="15" hasCustomPrompt="1"/>
          </p:nvPr>
        </p:nvSpPr>
        <p:spPr>
          <a:xfrm>
            <a:off x="695324" y="3933056"/>
            <a:ext cx="3312000" cy="276999"/>
          </a:xfrm>
        </p:spPr>
        <p:txBody>
          <a:bodyPr anchor="t">
            <a:noAutofit/>
          </a:bodyPr>
          <a:lstStyle>
            <a:lvl1pPr marL="0" indent="0">
              <a:spcBef>
                <a:spcPts val="0"/>
              </a:spcBef>
              <a:buFontTx/>
              <a:buNone/>
              <a:defRPr sz="1800" b="1">
                <a:solidFill>
                  <a:schemeClr val="bg1"/>
                </a:solidFill>
                <a:latin typeface="+mn-lt"/>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lvl="0"/>
            <a:r>
              <a:rPr lang="en-GB" dirty="0"/>
              <a:t>Click to add name</a:t>
            </a:r>
          </a:p>
        </p:txBody>
      </p:sp>
      <p:sp>
        <p:nvSpPr>
          <p:cNvPr id="12" name="Text Placeholder 4">
            <a:extLst>
              <a:ext uri="{FF2B5EF4-FFF2-40B4-BE49-F238E27FC236}">
                <a16:creationId xmlns:a16="http://schemas.microsoft.com/office/drawing/2014/main" id="{5D0866EC-5ED0-45CD-A896-C7F91D657F75}"/>
              </a:ext>
            </a:extLst>
          </p:cNvPr>
          <p:cNvSpPr>
            <a:spLocks noGrp="1"/>
          </p:cNvSpPr>
          <p:nvPr>
            <p:ph type="body" sz="quarter" idx="16"/>
          </p:nvPr>
        </p:nvSpPr>
        <p:spPr>
          <a:xfrm>
            <a:off x="695325" y="3573016"/>
            <a:ext cx="2808387" cy="231203"/>
          </a:xfrm>
        </p:spPr>
        <p:txBody>
          <a:bodyPr anchor="t"/>
          <a:lstStyle>
            <a:lvl1pPr marL="0" indent="0">
              <a:spcBef>
                <a:spcPts val="0"/>
              </a:spcBef>
              <a:buFontTx/>
              <a:buNone/>
              <a:defRPr sz="1200">
                <a:solidFill>
                  <a:schemeClr val="bg1"/>
                </a:solidFill>
                <a:latin typeface="+mn-lt"/>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lvl="0"/>
            <a:r>
              <a:rPr lang="en-GB"/>
              <a:t>Click to edit Master text styles</a:t>
            </a:r>
            <a:endParaRPr lang="en-GB" dirty="0"/>
          </a:p>
        </p:txBody>
      </p:sp>
      <p:sp>
        <p:nvSpPr>
          <p:cNvPr id="15" name="Text Placeholder 4">
            <a:extLst>
              <a:ext uri="{FF2B5EF4-FFF2-40B4-BE49-F238E27FC236}">
                <a16:creationId xmlns:a16="http://schemas.microsoft.com/office/drawing/2014/main" id="{79104C73-C903-4C9D-971F-ADC82F7CD979}"/>
              </a:ext>
            </a:extLst>
          </p:cNvPr>
          <p:cNvSpPr>
            <a:spLocks noGrp="1"/>
          </p:cNvSpPr>
          <p:nvPr>
            <p:ph type="body" sz="quarter" idx="17" hasCustomPrompt="1"/>
          </p:nvPr>
        </p:nvSpPr>
        <p:spPr>
          <a:xfrm>
            <a:off x="695324" y="4210055"/>
            <a:ext cx="3312000" cy="1019145"/>
          </a:xfrm>
        </p:spPr>
        <p:txBody>
          <a:bodyPr anchor="t">
            <a:noAutofit/>
          </a:bodyPr>
          <a:lstStyle>
            <a:lvl1pPr marL="0" indent="0">
              <a:spcBef>
                <a:spcPts val="0"/>
              </a:spcBef>
              <a:buFontTx/>
              <a:buNone/>
              <a:defRPr sz="1800">
                <a:solidFill>
                  <a:schemeClr val="bg1"/>
                </a:solidFill>
                <a:latin typeface="SwissReSans" panose="020B0604020202020204" charset="0"/>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lvl="0"/>
            <a:r>
              <a:rPr lang="en-GB" dirty="0"/>
              <a:t>Job title</a:t>
            </a:r>
            <a:br>
              <a:rPr lang="en-GB" dirty="0"/>
            </a:br>
            <a:r>
              <a:rPr lang="en-GB" dirty="0"/>
              <a:t>name@swissre.com</a:t>
            </a:r>
            <a:br>
              <a:rPr lang="en-GB" dirty="0"/>
            </a:br>
            <a:r>
              <a:rPr lang="en-GB" dirty="0"/>
              <a:t>000 0000 0000</a:t>
            </a:r>
          </a:p>
        </p:txBody>
      </p:sp>
      <p:sp>
        <p:nvSpPr>
          <p:cNvPr id="16" name="Text Placeholder 4">
            <a:extLst>
              <a:ext uri="{FF2B5EF4-FFF2-40B4-BE49-F238E27FC236}">
                <a16:creationId xmlns:a16="http://schemas.microsoft.com/office/drawing/2014/main" id="{B6AAA0F8-4641-419D-A8C4-5B42FAFD19D1}"/>
              </a:ext>
            </a:extLst>
          </p:cNvPr>
          <p:cNvSpPr>
            <a:spLocks noGrp="1"/>
          </p:cNvSpPr>
          <p:nvPr>
            <p:ph type="body" sz="quarter" idx="18" hasCustomPrompt="1"/>
          </p:nvPr>
        </p:nvSpPr>
        <p:spPr>
          <a:xfrm>
            <a:off x="8378387" y="3933056"/>
            <a:ext cx="3312000" cy="276999"/>
          </a:xfrm>
        </p:spPr>
        <p:txBody>
          <a:bodyPr anchor="t">
            <a:noAutofit/>
          </a:bodyPr>
          <a:lstStyle>
            <a:lvl1pPr marL="0" marR="0" indent="0" algn="l" defTabSz="914400" rtl="0" eaLnBrk="1" fontAlgn="auto" latinLnBrk="0" hangingPunct="1">
              <a:lnSpc>
                <a:spcPct val="100000"/>
              </a:lnSpc>
              <a:spcBef>
                <a:spcPts val="0"/>
              </a:spcBef>
              <a:spcAft>
                <a:spcPts val="0"/>
              </a:spcAft>
              <a:buClrTx/>
              <a:buSzPct val="100000"/>
              <a:buFontTx/>
              <a:buNone/>
              <a:tabLst/>
              <a:defRPr sz="1800" b="1">
                <a:solidFill>
                  <a:schemeClr val="bg1"/>
                </a:solidFill>
                <a:latin typeface="+mn-lt"/>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lang="en-GB" dirty="0"/>
              <a:t>Click to add name</a:t>
            </a:r>
          </a:p>
          <a:p>
            <a:pPr lvl="0"/>
            <a:endParaRPr lang="en-GB" dirty="0"/>
          </a:p>
        </p:txBody>
      </p:sp>
      <p:sp>
        <p:nvSpPr>
          <p:cNvPr id="17" name="Text Placeholder 4">
            <a:extLst>
              <a:ext uri="{FF2B5EF4-FFF2-40B4-BE49-F238E27FC236}">
                <a16:creationId xmlns:a16="http://schemas.microsoft.com/office/drawing/2014/main" id="{70E9C7E7-7CB8-4425-A5B3-2DE14A5750AA}"/>
              </a:ext>
            </a:extLst>
          </p:cNvPr>
          <p:cNvSpPr>
            <a:spLocks noGrp="1"/>
          </p:cNvSpPr>
          <p:nvPr>
            <p:ph type="body" sz="quarter" idx="19" hasCustomPrompt="1"/>
          </p:nvPr>
        </p:nvSpPr>
        <p:spPr>
          <a:xfrm>
            <a:off x="8378387" y="4210055"/>
            <a:ext cx="3312000" cy="1019145"/>
          </a:xfrm>
        </p:spPr>
        <p:txBody>
          <a:bodyPr anchor="t">
            <a:noAutofit/>
          </a:bodyPr>
          <a:lstStyle>
            <a:lvl1pPr marL="0" indent="0">
              <a:spcBef>
                <a:spcPts val="0"/>
              </a:spcBef>
              <a:buFontTx/>
              <a:buNone/>
              <a:defRPr sz="1800">
                <a:solidFill>
                  <a:schemeClr val="bg1"/>
                </a:solidFill>
                <a:latin typeface="SwissReSans" panose="020B0604020202020204" charset="0"/>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lvl="0"/>
            <a:r>
              <a:rPr lang="en-GB" dirty="0"/>
              <a:t>Job title</a:t>
            </a:r>
            <a:br>
              <a:rPr lang="en-GB" dirty="0"/>
            </a:br>
            <a:r>
              <a:rPr lang="en-GB" dirty="0"/>
              <a:t>name@swissre.com</a:t>
            </a:r>
            <a:br>
              <a:rPr lang="en-GB" dirty="0"/>
            </a:br>
            <a:r>
              <a:rPr lang="en-GB" dirty="0"/>
              <a:t>000 0000 0000</a:t>
            </a:r>
          </a:p>
        </p:txBody>
      </p:sp>
      <p:sp>
        <p:nvSpPr>
          <p:cNvPr id="18" name="Text Placeholder 4">
            <a:extLst>
              <a:ext uri="{FF2B5EF4-FFF2-40B4-BE49-F238E27FC236}">
                <a16:creationId xmlns:a16="http://schemas.microsoft.com/office/drawing/2014/main" id="{B41A1806-731A-4E83-BB0C-A9548663CFD0}"/>
              </a:ext>
            </a:extLst>
          </p:cNvPr>
          <p:cNvSpPr>
            <a:spLocks noGrp="1"/>
          </p:cNvSpPr>
          <p:nvPr>
            <p:ph type="body" sz="quarter" idx="20" hasCustomPrompt="1"/>
          </p:nvPr>
        </p:nvSpPr>
        <p:spPr>
          <a:xfrm>
            <a:off x="4536856" y="3933056"/>
            <a:ext cx="3312000" cy="276999"/>
          </a:xfrm>
        </p:spPr>
        <p:txBody>
          <a:bodyPr anchor="t">
            <a:noAutofit/>
          </a:bodyPr>
          <a:lstStyle>
            <a:lvl1pPr marL="0" marR="0" indent="0" algn="l" defTabSz="914400" rtl="0" eaLnBrk="1" fontAlgn="auto" latinLnBrk="0" hangingPunct="1">
              <a:lnSpc>
                <a:spcPct val="100000"/>
              </a:lnSpc>
              <a:spcBef>
                <a:spcPts val="0"/>
              </a:spcBef>
              <a:spcAft>
                <a:spcPts val="0"/>
              </a:spcAft>
              <a:buClrTx/>
              <a:buSzPct val="100000"/>
              <a:buFontTx/>
              <a:buNone/>
              <a:tabLst/>
              <a:defRPr sz="1800" b="1">
                <a:solidFill>
                  <a:schemeClr val="bg1"/>
                </a:solidFill>
                <a:latin typeface="+mn-lt"/>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lang="en-GB" dirty="0"/>
              <a:t>Click to add name</a:t>
            </a:r>
          </a:p>
          <a:p>
            <a:pPr lvl="0"/>
            <a:endParaRPr lang="en-GB" dirty="0"/>
          </a:p>
        </p:txBody>
      </p:sp>
      <p:sp>
        <p:nvSpPr>
          <p:cNvPr id="19" name="Text Placeholder 4">
            <a:extLst>
              <a:ext uri="{FF2B5EF4-FFF2-40B4-BE49-F238E27FC236}">
                <a16:creationId xmlns:a16="http://schemas.microsoft.com/office/drawing/2014/main" id="{6F4CECFD-0A5E-4297-9C69-2A932A779749}"/>
              </a:ext>
            </a:extLst>
          </p:cNvPr>
          <p:cNvSpPr>
            <a:spLocks noGrp="1"/>
          </p:cNvSpPr>
          <p:nvPr>
            <p:ph type="body" sz="quarter" idx="21" hasCustomPrompt="1"/>
          </p:nvPr>
        </p:nvSpPr>
        <p:spPr>
          <a:xfrm>
            <a:off x="4536856" y="4210055"/>
            <a:ext cx="3312000" cy="1019145"/>
          </a:xfrm>
        </p:spPr>
        <p:txBody>
          <a:bodyPr anchor="t">
            <a:noAutofit/>
          </a:bodyPr>
          <a:lstStyle>
            <a:lvl1pPr marL="0" indent="0">
              <a:spcBef>
                <a:spcPts val="0"/>
              </a:spcBef>
              <a:buFontTx/>
              <a:buNone/>
              <a:defRPr sz="1800">
                <a:solidFill>
                  <a:schemeClr val="bg1"/>
                </a:solidFill>
                <a:latin typeface="SwissReSans" panose="020B0604020202020204" charset="0"/>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lvl="0"/>
            <a:r>
              <a:rPr lang="en-GB" dirty="0"/>
              <a:t>Job title</a:t>
            </a:r>
            <a:br>
              <a:rPr lang="en-GB" dirty="0"/>
            </a:br>
            <a:r>
              <a:rPr lang="en-GB" dirty="0"/>
              <a:t>name@swissre.com</a:t>
            </a:r>
            <a:br>
              <a:rPr lang="en-GB" dirty="0"/>
            </a:br>
            <a:r>
              <a:rPr lang="en-GB" dirty="0"/>
              <a:t>000 0000 0000</a:t>
            </a:r>
          </a:p>
        </p:txBody>
      </p:sp>
      <p:sp>
        <p:nvSpPr>
          <p:cNvPr id="20" name="Text Placeholder 4">
            <a:extLst>
              <a:ext uri="{FF2B5EF4-FFF2-40B4-BE49-F238E27FC236}">
                <a16:creationId xmlns:a16="http://schemas.microsoft.com/office/drawing/2014/main" id="{75837384-8E7C-48B1-93BA-43E60422F050}"/>
              </a:ext>
            </a:extLst>
          </p:cNvPr>
          <p:cNvSpPr>
            <a:spLocks noGrp="1"/>
          </p:cNvSpPr>
          <p:nvPr>
            <p:ph type="body" sz="quarter" idx="22"/>
          </p:nvPr>
        </p:nvSpPr>
        <p:spPr>
          <a:xfrm>
            <a:off x="695325" y="5380420"/>
            <a:ext cx="2808387" cy="259281"/>
          </a:xfrm>
        </p:spPr>
        <p:txBody>
          <a:bodyPr anchor="t"/>
          <a:lstStyle>
            <a:lvl1pPr marL="0" indent="0">
              <a:spcBef>
                <a:spcPts val="0"/>
              </a:spcBef>
              <a:buFontTx/>
              <a:buNone/>
              <a:defRPr sz="1200">
                <a:solidFill>
                  <a:schemeClr val="bg1"/>
                </a:solidFill>
                <a:latin typeface="+mn-lt"/>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lvl="0"/>
            <a:r>
              <a:rPr lang="en-GB"/>
              <a:t>Click to edit Master text styles</a:t>
            </a:r>
            <a:endParaRPr lang="en-GB" dirty="0"/>
          </a:p>
        </p:txBody>
      </p:sp>
      <p:sp>
        <p:nvSpPr>
          <p:cNvPr id="10" name="Picture Placeholder 9">
            <a:extLst>
              <a:ext uri="{FF2B5EF4-FFF2-40B4-BE49-F238E27FC236}">
                <a16:creationId xmlns:a16="http://schemas.microsoft.com/office/drawing/2014/main" id="{D34D64A5-9BA9-4A49-80AC-B15D0D80D8AA}"/>
              </a:ext>
            </a:extLst>
          </p:cNvPr>
          <p:cNvSpPr>
            <a:spLocks noGrp="1"/>
          </p:cNvSpPr>
          <p:nvPr>
            <p:ph type="pic" sz="quarter" idx="23" hasCustomPrompt="1"/>
          </p:nvPr>
        </p:nvSpPr>
        <p:spPr>
          <a:xfrm>
            <a:off x="695400" y="5697388"/>
            <a:ext cx="324000" cy="324000"/>
          </a:xfrm>
        </p:spPr>
        <p:txBody>
          <a:bodyPr/>
          <a:lstStyle>
            <a:lvl1pPr marL="0" indent="0">
              <a:buNone/>
              <a:defRPr sz="800">
                <a:solidFill>
                  <a:schemeClr val="bg1"/>
                </a:solidFill>
              </a:defRPr>
            </a:lvl1pPr>
          </a:lstStyle>
          <a:p>
            <a:r>
              <a:rPr lang="en-GB"/>
              <a:t> </a:t>
            </a:r>
            <a:endParaRPr lang="en-GB" dirty="0"/>
          </a:p>
        </p:txBody>
      </p:sp>
      <p:sp>
        <p:nvSpPr>
          <p:cNvPr id="21" name="Picture Placeholder 9">
            <a:extLst>
              <a:ext uri="{FF2B5EF4-FFF2-40B4-BE49-F238E27FC236}">
                <a16:creationId xmlns:a16="http://schemas.microsoft.com/office/drawing/2014/main" id="{55B64BBC-0F83-4C0B-903E-584C9438516F}"/>
              </a:ext>
            </a:extLst>
          </p:cNvPr>
          <p:cNvSpPr>
            <a:spLocks noGrp="1"/>
          </p:cNvSpPr>
          <p:nvPr>
            <p:ph type="pic" sz="quarter" idx="24" hasCustomPrompt="1"/>
          </p:nvPr>
        </p:nvSpPr>
        <p:spPr>
          <a:xfrm>
            <a:off x="1163400" y="5697388"/>
            <a:ext cx="324000" cy="324000"/>
          </a:xfrm>
        </p:spPr>
        <p:txBody>
          <a:bodyPr/>
          <a:lstStyle>
            <a:lvl1pPr marL="0" indent="0">
              <a:buNone/>
              <a:defRPr sz="800">
                <a:solidFill>
                  <a:schemeClr val="bg1"/>
                </a:solidFill>
              </a:defRPr>
            </a:lvl1pPr>
          </a:lstStyle>
          <a:p>
            <a:r>
              <a:rPr lang="en-GB"/>
              <a:t> </a:t>
            </a:r>
            <a:endParaRPr lang="en-GB" dirty="0"/>
          </a:p>
        </p:txBody>
      </p:sp>
      <p:sp>
        <p:nvSpPr>
          <p:cNvPr id="23" name="Picture Placeholder 9">
            <a:extLst>
              <a:ext uri="{FF2B5EF4-FFF2-40B4-BE49-F238E27FC236}">
                <a16:creationId xmlns:a16="http://schemas.microsoft.com/office/drawing/2014/main" id="{83FFD9DD-E866-4E18-BA64-E3610437C705}"/>
              </a:ext>
            </a:extLst>
          </p:cNvPr>
          <p:cNvSpPr>
            <a:spLocks noGrp="1"/>
          </p:cNvSpPr>
          <p:nvPr>
            <p:ph type="pic" sz="quarter" idx="25" hasCustomPrompt="1"/>
          </p:nvPr>
        </p:nvSpPr>
        <p:spPr>
          <a:xfrm>
            <a:off x="1631400" y="5697388"/>
            <a:ext cx="324000" cy="324000"/>
          </a:xfrm>
        </p:spPr>
        <p:txBody>
          <a:bodyPr/>
          <a:lstStyle>
            <a:lvl1pPr marL="0" indent="0">
              <a:buNone/>
              <a:defRPr sz="800">
                <a:solidFill>
                  <a:schemeClr val="bg1"/>
                </a:solidFill>
              </a:defRPr>
            </a:lvl1pPr>
          </a:lstStyle>
          <a:p>
            <a:r>
              <a:rPr lang="en-GB"/>
              <a:t> </a:t>
            </a:r>
            <a:endParaRPr lang="en-GB" dirty="0"/>
          </a:p>
        </p:txBody>
      </p:sp>
      <p:sp>
        <p:nvSpPr>
          <p:cNvPr id="25" name="Picture Placeholder 9">
            <a:extLst>
              <a:ext uri="{FF2B5EF4-FFF2-40B4-BE49-F238E27FC236}">
                <a16:creationId xmlns:a16="http://schemas.microsoft.com/office/drawing/2014/main" id="{2BABED67-931C-44BC-AB79-C182D3621460}"/>
              </a:ext>
            </a:extLst>
          </p:cNvPr>
          <p:cNvSpPr>
            <a:spLocks noGrp="1"/>
          </p:cNvSpPr>
          <p:nvPr>
            <p:ph type="pic" sz="quarter" idx="26" hasCustomPrompt="1"/>
          </p:nvPr>
        </p:nvSpPr>
        <p:spPr>
          <a:xfrm>
            <a:off x="2099400" y="5697388"/>
            <a:ext cx="324000" cy="324000"/>
          </a:xfrm>
        </p:spPr>
        <p:txBody>
          <a:bodyPr/>
          <a:lstStyle>
            <a:lvl1pPr marL="0" indent="0">
              <a:buNone/>
              <a:defRPr sz="800">
                <a:solidFill>
                  <a:schemeClr val="bg1"/>
                </a:solidFill>
              </a:defRPr>
            </a:lvl1pPr>
          </a:lstStyle>
          <a:p>
            <a:r>
              <a:rPr lang="en-GB"/>
              <a:t> </a:t>
            </a:r>
            <a:endParaRPr lang="en-GB" dirty="0"/>
          </a:p>
        </p:txBody>
      </p:sp>
      <p:sp>
        <p:nvSpPr>
          <p:cNvPr id="27" name="Picture Placeholder 9">
            <a:extLst>
              <a:ext uri="{FF2B5EF4-FFF2-40B4-BE49-F238E27FC236}">
                <a16:creationId xmlns:a16="http://schemas.microsoft.com/office/drawing/2014/main" id="{AC674E57-2AE3-4335-AD01-76934BC62AED}"/>
              </a:ext>
            </a:extLst>
          </p:cNvPr>
          <p:cNvSpPr>
            <a:spLocks noGrp="1"/>
          </p:cNvSpPr>
          <p:nvPr>
            <p:ph type="pic" sz="quarter" idx="27" hasCustomPrompt="1"/>
          </p:nvPr>
        </p:nvSpPr>
        <p:spPr>
          <a:xfrm>
            <a:off x="2567400" y="5697388"/>
            <a:ext cx="324000" cy="324000"/>
          </a:xfrm>
        </p:spPr>
        <p:txBody>
          <a:bodyPr/>
          <a:lstStyle>
            <a:lvl1pPr marL="0" indent="0">
              <a:buNone/>
              <a:defRPr sz="800">
                <a:solidFill>
                  <a:schemeClr val="bg1"/>
                </a:solidFill>
              </a:defRPr>
            </a:lvl1pPr>
          </a:lstStyle>
          <a:p>
            <a:r>
              <a:rPr lang="en-GB"/>
              <a:t> </a:t>
            </a:r>
            <a:endParaRPr lang="en-GB" dirty="0"/>
          </a:p>
        </p:txBody>
      </p:sp>
      <p:pic>
        <p:nvPicPr>
          <p:cNvPr id="4" name="Picture 3">
            <a:extLst>
              <a:ext uri="{FF2B5EF4-FFF2-40B4-BE49-F238E27FC236}">
                <a16:creationId xmlns:a16="http://schemas.microsoft.com/office/drawing/2014/main" id="{2A5CFF1A-5CA5-447C-AB87-7824754FF1B2}"/>
              </a:ext>
            </a:extLst>
          </p:cNvPr>
          <p:cNvPicPr>
            <a:picLocks noChangeAspect="1"/>
          </p:cNvPicPr>
          <p:nvPr userDrawn="1">
            <p:custDataLst>
              <p:tags r:id="rId2"/>
            </p:custDataLst>
          </p:nvPr>
        </p:nvPicPr>
        <p:blipFill>
          <a:blip r:embed="rId4" cstate="print">
            <a:extLst>
              <a:ext uri="{28A0092B-C50C-407E-A947-70E740481C1C}">
                <a14:useLocalDpi xmlns:a14="http://schemas.microsoft.com/office/drawing/2010/main" val="0"/>
              </a:ext>
            </a:extLst>
          </a:blip>
          <a:stretch>
            <a:fillRect/>
          </a:stretch>
        </p:blipFill>
        <p:spPr bwMode="gray">
          <a:xfrm>
            <a:off x="263426" y="301052"/>
            <a:ext cx="1379177" cy="324512"/>
          </a:xfrm>
          <a:prstGeom prst="rect">
            <a:avLst/>
          </a:prstGeom>
        </p:spPr>
      </p:pic>
    </p:spTree>
    <p:extLst>
      <p:ext uri="{BB962C8B-B14F-4D97-AF65-F5344CB8AC3E}">
        <p14:creationId xmlns:p14="http://schemas.microsoft.com/office/powerpoint/2010/main" val="1536515857"/>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End Slide 2" preserve="1" userDrawn="1">
  <p:cSld name="End Slide 2">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912E097B-8B33-4A53-A464-F9DB356C0E34}"/>
              </a:ext>
            </a:extLst>
          </p:cNvPr>
          <p:cNvSpPr>
            <a:spLocks noGrp="1"/>
          </p:cNvSpPr>
          <p:nvPr>
            <p:ph type="body" sz="quarter" idx="15" hasCustomPrompt="1"/>
          </p:nvPr>
        </p:nvSpPr>
        <p:spPr>
          <a:xfrm>
            <a:off x="695324" y="1978064"/>
            <a:ext cx="3312000" cy="276999"/>
          </a:xfrm>
        </p:spPr>
        <p:txBody>
          <a:bodyPr anchor="t">
            <a:noAutofit/>
          </a:bodyPr>
          <a:lstStyle>
            <a:lvl1pPr marL="0" indent="0">
              <a:spcBef>
                <a:spcPts val="0"/>
              </a:spcBef>
              <a:buFontTx/>
              <a:buNone/>
              <a:defRPr sz="1800" b="1">
                <a:solidFill>
                  <a:schemeClr val="bg1"/>
                </a:solidFill>
                <a:latin typeface="+mn-lt"/>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lvl="0"/>
            <a:r>
              <a:rPr lang="en-GB" dirty="0"/>
              <a:t>Click to add name</a:t>
            </a:r>
          </a:p>
        </p:txBody>
      </p:sp>
      <p:sp>
        <p:nvSpPr>
          <p:cNvPr id="12" name="Text Placeholder 4">
            <a:extLst>
              <a:ext uri="{FF2B5EF4-FFF2-40B4-BE49-F238E27FC236}">
                <a16:creationId xmlns:a16="http://schemas.microsoft.com/office/drawing/2014/main" id="{5D0866EC-5ED0-45CD-A896-C7F91D657F75}"/>
              </a:ext>
            </a:extLst>
          </p:cNvPr>
          <p:cNvSpPr>
            <a:spLocks noGrp="1"/>
          </p:cNvSpPr>
          <p:nvPr>
            <p:ph type="body" sz="quarter" idx="16"/>
          </p:nvPr>
        </p:nvSpPr>
        <p:spPr>
          <a:xfrm>
            <a:off x="695325" y="1618024"/>
            <a:ext cx="2808387" cy="231203"/>
          </a:xfrm>
        </p:spPr>
        <p:txBody>
          <a:bodyPr anchor="t"/>
          <a:lstStyle>
            <a:lvl1pPr marL="0" indent="0">
              <a:spcBef>
                <a:spcPts val="0"/>
              </a:spcBef>
              <a:buFontTx/>
              <a:buNone/>
              <a:defRPr sz="1200">
                <a:solidFill>
                  <a:schemeClr val="bg1"/>
                </a:solidFill>
                <a:latin typeface="+mn-lt"/>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lvl="0"/>
            <a:r>
              <a:rPr lang="en-GB"/>
              <a:t>Click to edit Master text styles</a:t>
            </a:r>
            <a:endParaRPr lang="en-GB" dirty="0"/>
          </a:p>
        </p:txBody>
      </p:sp>
      <p:sp>
        <p:nvSpPr>
          <p:cNvPr id="15" name="Text Placeholder 4">
            <a:extLst>
              <a:ext uri="{FF2B5EF4-FFF2-40B4-BE49-F238E27FC236}">
                <a16:creationId xmlns:a16="http://schemas.microsoft.com/office/drawing/2014/main" id="{79104C73-C903-4C9D-971F-ADC82F7CD979}"/>
              </a:ext>
            </a:extLst>
          </p:cNvPr>
          <p:cNvSpPr>
            <a:spLocks noGrp="1"/>
          </p:cNvSpPr>
          <p:nvPr>
            <p:ph type="body" sz="quarter" idx="17" hasCustomPrompt="1"/>
          </p:nvPr>
        </p:nvSpPr>
        <p:spPr>
          <a:xfrm>
            <a:off x="695324" y="2255063"/>
            <a:ext cx="3312000" cy="1019145"/>
          </a:xfrm>
        </p:spPr>
        <p:txBody>
          <a:bodyPr anchor="t">
            <a:noAutofit/>
          </a:bodyPr>
          <a:lstStyle>
            <a:lvl1pPr marL="0" indent="0">
              <a:spcBef>
                <a:spcPts val="0"/>
              </a:spcBef>
              <a:buFontTx/>
              <a:buNone/>
              <a:defRPr sz="1800">
                <a:solidFill>
                  <a:schemeClr val="bg1"/>
                </a:solidFill>
                <a:latin typeface="SwissReSans" panose="020B0604020202020204" charset="0"/>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lvl="0"/>
            <a:r>
              <a:rPr lang="en-GB" dirty="0"/>
              <a:t>Job title</a:t>
            </a:r>
            <a:br>
              <a:rPr lang="en-GB" dirty="0"/>
            </a:br>
            <a:r>
              <a:rPr lang="en-GB" dirty="0"/>
              <a:t>name@swissre.com</a:t>
            </a:r>
            <a:br>
              <a:rPr lang="en-GB" dirty="0"/>
            </a:br>
            <a:r>
              <a:rPr lang="en-GB" dirty="0"/>
              <a:t>000 0000 0000</a:t>
            </a:r>
          </a:p>
        </p:txBody>
      </p:sp>
      <p:sp>
        <p:nvSpPr>
          <p:cNvPr id="16" name="Text Placeholder 4">
            <a:extLst>
              <a:ext uri="{FF2B5EF4-FFF2-40B4-BE49-F238E27FC236}">
                <a16:creationId xmlns:a16="http://schemas.microsoft.com/office/drawing/2014/main" id="{B6AAA0F8-4641-419D-A8C4-5B42FAFD19D1}"/>
              </a:ext>
            </a:extLst>
          </p:cNvPr>
          <p:cNvSpPr>
            <a:spLocks noGrp="1"/>
          </p:cNvSpPr>
          <p:nvPr>
            <p:ph type="body" sz="quarter" idx="18" hasCustomPrompt="1"/>
          </p:nvPr>
        </p:nvSpPr>
        <p:spPr>
          <a:xfrm>
            <a:off x="8378387" y="1978064"/>
            <a:ext cx="3312000" cy="276999"/>
          </a:xfrm>
        </p:spPr>
        <p:txBody>
          <a:bodyPr anchor="t">
            <a:noAutofit/>
          </a:bodyPr>
          <a:lstStyle>
            <a:lvl1pPr marL="0" marR="0" indent="0" algn="l" defTabSz="914400" rtl="0" eaLnBrk="1" fontAlgn="auto" latinLnBrk="0" hangingPunct="1">
              <a:lnSpc>
                <a:spcPct val="100000"/>
              </a:lnSpc>
              <a:spcBef>
                <a:spcPts val="0"/>
              </a:spcBef>
              <a:spcAft>
                <a:spcPts val="0"/>
              </a:spcAft>
              <a:buClrTx/>
              <a:buSzPct val="100000"/>
              <a:buFontTx/>
              <a:buNone/>
              <a:tabLst/>
              <a:defRPr sz="1800" b="1">
                <a:solidFill>
                  <a:schemeClr val="bg1"/>
                </a:solidFill>
                <a:latin typeface="+mn-lt"/>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lang="en-GB" dirty="0"/>
              <a:t>Click to add name</a:t>
            </a:r>
          </a:p>
          <a:p>
            <a:pPr lvl="0"/>
            <a:endParaRPr lang="en-GB" dirty="0"/>
          </a:p>
        </p:txBody>
      </p:sp>
      <p:sp>
        <p:nvSpPr>
          <p:cNvPr id="17" name="Text Placeholder 4">
            <a:extLst>
              <a:ext uri="{FF2B5EF4-FFF2-40B4-BE49-F238E27FC236}">
                <a16:creationId xmlns:a16="http://schemas.microsoft.com/office/drawing/2014/main" id="{70E9C7E7-7CB8-4425-A5B3-2DE14A5750AA}"/>
              </a:ext>
            </a:extLst>
          </p:cNvPr>
          <p:cNvSpPr>
            <a:spLocks noGrp="1"/>
          </p:cNvSpPr>
          <p:nvPr>
            <p:ph type="body" sz="quarter" idx="19" hasCustomPrompt="1"/>
          </p:nvPr>
        </p:nvSpPr>
        <p:spPr>
          <a:xfrm>
            <a:off x="8378387" y="2255063"/>
            <a:ext cx="3312000" cy="1019145"/>
          </a:xfrm>
        </p:spPr>
        <p:txBody>
          <a:bodyPr anchor="t">
            <a:noAutofit/>
          </a:bodyPr>
          <a:lstStyle>
            <a:lvl1pPr marL="0" indent="0">
              <a:spcBef>
                <a:spcPts val="0"/>
              </a:spcBef>
              <a:buFontTx/>
              <a:buNone/>
              <a:defRPr sz="1800">
                <a:solidFill>
                  <a:schemeClr val="bg1"/>
                </a:solidFill>
                <a:latin typeface="SwissReSans" panose="020B0604020202020204" charset="0"/>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lvl="0"/>
            <a:r>
              <a:rPr lang="en-GB" dirty="0"/>
              <a:t>Job title</a:t>
            </a:r>
            <a:br>
              <a:rPr lang="en-GB" dirty="0"/>
            </a:br>
            <a:r>
              <a:rPr lang="en-GB" dirty="0"/>
              <a:t>name@swissre.com</a:t>
            </a:r>
            <a:br>
              <a:rPr lang="en-GB" dirty="0"/>
            </a:br>
            <a:r>
              <a:rPr lang="en-GB" dirty="0"/>
              <a:t>000 0000 0000</a:t>
            </a:r>
          </a:p>
        </p:txBody>
      </p:sp>
      <p:sp>
        <p:nvSpPr>
          <p:cNvPr id="18" name="Text Placeholder 4">
            <a:extLst>
              <a:ext uri="{FF2B5EF4-FFF2-40B4-BE49-F238E27FC236}">
                <a16:creationId xmlns:a16="http://schemas.microsoft.com/office/drawing/2014/main" id="{B41A1806-731A-4E83-BB0C-A9548663CFD0}"/>
              </a:ext>
            </a:extLst>
          </p:cNvPr>
          <p:cNvSpPr>
            <a:spLocks noGrp="1"/>
          </p:cNvSpPr>
          <p:nvPr>
            <p:ph type="body" sz="quarter" idx="20" hasCustomPrompt="1"/>
          </p:nvPr>
        </p:nvSpPr>
        <p:spPr>
          <a:xfrm>
            <a:off x="4536856" y="1978064"/>
            <a:ext cx="3312000" cy="276999"/>
          </a:xfrm>
        </p:spPr>
        <p:txBody>
          <a:bodyPr anchor="t">
            <a:noAutofit/>
          </a:bodyPr>
          <a:lstStyle>
            <a:lvl1pPr marL="0" marR="0" indent="0" algn="l" defTabSz="914400" rtl="0" eaLnBrk="1" fontAlgn="auto" latinLnBrk="0" hangingPunct="1">
              <a:lnSpc>
                <a:spcPct val="100000"/>
              </a:lnSpc>
              <a:spcBef>
                <a:spcPts val="0"/>
              </a:spcBef>
              <a:spcAft>
                <a:spcPts val="0"/>
              </a:spcAft>
              <a:buClrTx/>
              <a:buSzPct val="100000"/>
              <a:buFontTx/>
              <a:buNone/>
              <a:tabLst/>
              <a:defRPr sz="1800" b="1">
                <a:solidFill>
                  <a:schemeClr val="bg1"/>
                </a:solidFill>
                <a:latin typeface="+mn-lt"/>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lang="en-GB" dirty="0"/>
              <a:t>Click to add name</a:t>
            </a:r>
          </a:p>
          <a:p>
            <a:pPr lvl="0"/>
            <a:endParaRPr lang="en-GB" dirty="0"/>
          </a:p>
        </p:txBody>
      </p:sp>
      <p:sp>
        <p:nvSpPr>
          <p:cNvPr id="19" name="Text Placeholder 4">
            <a:extLst>
              <a:ext uri="{FF2B5EF4-FFF2-40B4-BE49-F238E27FC236}">
                <a16:creationId xmlns:a16="http://schemas.microsoft.com/office/drawing/2014/main" id="{6F4CECFD-0A5E-4297-9C69-2A932A779749}"/>
              </a:ext>
            </a:extLst>
          </p:cNvPr>
          <p:cNvSpPr>
            <a:spLocks noGrp="1"/>
          </p:cNvSpPr>
          <p:nvPr>
            <p:ph type="body" sz="quarter" idx="21" hasCustomPrompt="1"/>
          </p:nvPr>
        </p:nvSpPr>
        <p:spPr>
          <a:xfrm>
            <a:off x="4536856" y="2255063"/>
            <a:ext cx="3312000" cy="1019145"/>
          </a:xfrm>
        </p:spPr>
        <p:txBody>
          <a:bodyPr anchor="t">
            <a:noAutofit/>
          </a:bodyPr>
          <a:lstStyle>
            <a:lvl1pPr marL="0" indent="0">
              <a:spcBef>
                <a:spcPts val="0"/>
              </a:spcBef>
              <a:buFontTx/>
              <a:buNone/>
              <a:defRPr sz="1800">
                <a:solidFill>
                  <a:schemeClr val="bg1"/>
                </a:solidFill>
                <a:latin typeface="SwissReSans" panose="020B0604020202020204" charset="0"/>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lvl="0"/>
            <a:r>
              <a:rPr lang="en-GB" dirty="0"/>
              <a:t>Job title</a:t>
            </a:r>
            <a:br>
              <a:rPr lang="en-GB" dirty="0"/>
            </a:br>
            <a:r>
              <a:rPr lang="en-GB" dirty="0"/>
              <a:t>name@swissre.com</a:t>
            </a:r>
            <a:br>
              <a:rPr lang="en-GB" dirty="0"/>
            </a:br>
            <a:r>
              <a:rPr lang="en-GB" dirty="0"/>
              <a:t>000 0000 0000</a:t>
            </a:r>
          </a:p>
        </p:txBody>
      </p:sp>
      <p:sp>
        <p:nvSpPr>
          <p:cNvPr id="20" name="Text Placeholder 4">
            <a:extLst>
              <a:ext uri="{FF2B5EF4-FFF2-40B4-BE49-F238E27FC236}">
                <a16:creationId xmlns:a16="http://schemas.microsoft.com/office/drawing/2014/main" id="{75837384-8E7C-48B1-93BA-43E60422F050}"/>
              </a:ext>
            </a:extLst>
          </p:cNvPr>
          <p:cNvSpPr>
            <a:spLocks noGrp="1"/>
          </p:cNvSpPr>
          <p:nvPr>
            <p:ph type="body" sz="quarter" idx="22"/>
          </p:nvPr>
        </p:nvSpPr>
        <p:spPr>
          <a:xfrm>
            <a:off x="695325" y="3645024"/>
            <a:ext cx="2808387" cy="259281"/>
          </a:xfrm>
        </p:spPr>
        <p:txBody>
          <a:bodyPr anchor="t"/>
          <a:lstStyle>
            <a:lvl1pPr marL="0" indent="0">
              <a:spcBef>
                <a:spcPts val="0"/>
              </a:spcBef>
              <a:buFontTx/>
              <a:buNone/>
              <a:defRPr sz="1200">
                <a:solidFill>
                  <a:schemeClr val="bg1"/>
                </a:solidFill>
                <a:latin typeface="+mn-lt"/>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lvl="0"/>
            <a:r>
              <a:rPr lang="en-GB"/>
              <a:t>Click to edit Master text styles</a:t>
            </a:r>
            <a:endParaRPr lang="en-GB" dirty="0"/>
          </a:p>
        </p:txBody>
      </p:sp>
      <p:sp>
        <p:nvSpPr>
          <p:cNvPr id="21" name="Picture Placeholder 9">
            <a:extLst>
              <a:ext uri="{FF2B5EF4-FFF2-40B4-BE49-F238E27FC236}">
                <a16:creationId xmlns:a16="http://schemas.microsoft.com/office/drawing/2014/main" id="{E5CF9AB9-0836-451E-851D-A717BE5C859B}"/>
              </a:ext>
            </a:extLst>
          </p:cNvPr>
          <p:cNvSpPr>
            <a:spLocks noGrp="1"/>
          </p:cNvSpPr>
          <p:nvPr>
            <p:ph type="pic" sz="quarter" idx="23" hasCustomPrompt="1"/>
          </p:nvPr>
        </p:nvSpPr>
        <p:spPr>
          <a:xfrm>
            <a:off x="695400" y="3959704"/>
            <a:ext cx="324000" cy="324000"/>
          </a:xfrm>
        </p:spPr>
        <p:txBody>
          <a:bodyPr/>
          <a:lstStyle>
            <a:lvl1pPr marL="0" indent="0">
              <a:buNone/>
              <a:defRPr sz="800">
                <a:solidFill>
                  <a:schemeClr val="bg1"/>
                </a:solidFill>
              </a:defRPr>
            </a:lvl1pPr>
          </a:lstStyle>
          <a:p>
            <a:r>
              <a:rPr lang="en-GB"/>
              <a:t> </a:t>
            </a:r>
            <a:endParaRPr lang="en-GB" dirty="0"/>
          </a:p>
        </p:txBody>
      </p:sp>
      <p:sp>
        <p:nvSpPr>
          <p:cNvPr id="22" name="Picture Placeholder 9">
            <a:extLst>
              <a:ext uri="{FF2B5EF4-FFF2-40B4-BE49-F238E27FC236}">
                <a16:creationId xmlns:a16="http://schemas.microsoft.com/office/drawing/2014/main" id="{7FF5B5CF-9E76-4482-B698-DA93D56A179B}"/>
              </a:ext>
            </a:extLst>
          </p:cNvPr>
          <p:cNvSpPr>
            <a:spLocks noGrp="1"/>
          </p:cNvSpPr>
          <p:nvPr>
            <p:ph type="pic" sz="quarter" idx="24" hasCustomPrompt="1"/>
          </p:nvPr>
        </p:nvSpPr>
        <p:spPr>
          <a:xfrm>
            <a:off x="1163400" y="3959704"/>
            <a:ext cx="324000" cy="324000"/>
          </a:xfrm>
        </p:spPr>
        <p:txBody>
          <a:bodyPr/>
          <a:lstStyle>
            <a:lvl1pPr marL="0" indent="0">
              <a:buNone/>
              <a:defRPr sz="800">
                <a:solidFill>
                  <a:schemeClr val="bg1"/>
                </a:solidFill>
              </a:defRPr>
            </a:lvl1pPr>
          </a:lstStyle>
          <a:p>
            <a:r>
              <a:rPr lang="en-GB"/>
              <a:t> </a:t>
            </a:r>
            <a:endParaRPr lang="en-GB" dirty="0"/>
          </a:p>
        </p:txBody>
      </p:sp>
      <p:sp>
        <p:nvSpPr>
          <p:cNvPr id="23" name="Picture Placeholder 9">
            <a:extLst>
              <a:ext uri="{FF2B5EF4-FFF2-40B4-BE49-F238E27FC236}">
                <a16:creationId xmlns:a16="http://schemas.microsoft.com/office/drawing/2014/main" id="{1387BD45-684C-4CAB-BC6F-6FB7626BE0DD}"/>
              </a:ext>
            </a:extLst>
          </p:cNvPr>
          <p:cNvSpPr>
            <a:spLocks noGrp="1"/>
          </p:cNvSpPr>
          <p:nvPr>
            <p:ph type="pic" sz="quarter" idx="25" hasCustomPrompt="1"/>
          </p:nvPr>
        </p:nvSpPr>
        <p:spPr>
          <a:xfrm>
            <a:off x="1631400" y="3959704"/>
            <a:ext cx="324000" cy="324000"/>
          </a:xfrm>
        </p:spPr>
        <p:txBody>
          <a:bodyPr/>
          <a:lstStyle>
            <a:lvl1pPr marL="0" indent="0">
              <a:buNone/>
              <a:defRPr sz="800">
                <a:solidFill>
                  <a:schemeClr val="bg1"/>
                </a:solidFill>
              </a:defRPr>
            </a:lvl1pPr>
          </a:lstStyle>
          <a:p>
            <a:r>
              <a:rPr lang="en-GB"/>
              <a:t> </a:t>
            </a:r>
            <a:endParaRPr lang="en-GB" dirty="0"/>
          </a:p>
        </p:txBody>
      </p:sp>
      <p:sp>
        <p:nvSpPr>
          <p:cNvPr id="24" name="Picture Placeholder 9">
            <a:extLst>
              <a:ext uri="{FF2B5EF4-FFF2-40B4-BE49-F238E27FC236}">
                <a16:creationId xmlns:a16="http://schemas.microsoft.com/office/drawing/2014/main" id="{90CF74F4-8589-4C97-B651-78066DAC41FD}"/>
              </a:ext>
            </a:extLst>
          </p:cNvPr>
          <p:cNvSpPr>
            <a:spLocks noGrp="1"/>
          </p:cNvSpPr>
          <p:nvPr>
            <p:ph type="pic" sz="quarter" idx="26" hasCustomPrompt="1"/>
          </p:nvPr>
        </p:nvSpPr>
        <p:spPr>
          <a:xfrm>
            <a:off x="2099400" y="3959704"/>
            <a:ext cx="324000" cy="324000"/>
          </a:xfrm>
        </p:spPr>
        <p:txBody>
          <a:bodyPr/>
          <a:lstStyle>
            <a:lvl1pPr marL="0" indent="0">
              <a:buNone/>
              <a:defRPr sz="800">
                <a:solidFill>
                  <a:schemeClr val="bg1"/>
                </a:solidFill>
              </a:defRPr>
            </a:lvl1pPr>
          </a:lstStyle>
          <a:p>
            <a:r>
              <a:rPr lang="en-GB"/>
              <a:t> </a:t>
            </a:r>
            <a:endParaRPr lang="en-GB" dirty="0"/>
          </a:p>
        </p:txBody>
      </p:sp>
      <p:sp>
        <p:nvSpPr>
          <p:cNvPr id="25" name="Picture Placeholder 9">
            <a:extLst>
              <a:ext uri="{FF2B5EF4-FFF2-40B4-BE49-F238E27FC236}">
                <a16:creationId xmlns:a16="http://schemas.microsoft.com/office/drawing/2014/main" id="{7C667A46-295D-4EEE-9AB0-2C3EDE023156}"/>
              </a:ext>
            </a:extLst>
          </p:cNvPr>
          <p:cNvSpPr>
            <a:spLocks noGrp="1"/>
          </p:cNvSpPr>
          <p:nvPr>
            <p:ph type="pic" sz="quarter" idx="27" hasCustomPrompt="1"/>
          </p:nvPr>
        </p:nvSpPr>
        <p:spPr>
          <a:xfrm>
            <a:off x="2567400" y="3959704"/>
            <a:ext cx="324000" cy="324000"/>
          </a:xfrm>
        </p:spPr>
        <p:txBody>
          <a:bodyPr/>
          <a:lstStyle>
            <a:lvl1pPr marL="0" indent="0">
              <a:buNone/>
              <a:defRPr sz="800">
                <a:solidFill>
                  <a:schemeClr val="bg1"/>
                </a:solidFill>
              </a:defRPr>
            </a:lvl1pPr>
          </a:lstStyle>
          <a:p>
            <a:r>
              <a:rPr lang="en-GB"/>
              <a:t> </a:t>
            </a:r>
            <a:endParaRPr lang="en-GB" dirty="0"/>
          </a:p>
        </p:txBody>
      </p:sp>
      <p:pic>
        <p:nvPicPr>
          <p:cNvPr id="3" name="Picture 2">
            <a:extLst>
              <a:ext uri="{FF2B5EF4-FFF2-40B4-BE49-F238E27FC236}">
                <a16:creationId xmlns:a16="http://schemas.microsoft.com/office/drawing/2014/main" id="{2DCAA572-7373-4F59-A659-0AE4F2AAE2F1}"/>
              </a:ext>
            </a:extLst>
          </p:cNvPr>
          <p:cNvPicPr>
            <a:picLocks noChangeAspect="1"/>
          </p:cNvPicPr>
          <p:nvPr userDrawn="1">
            <p:custDataLst>
              <p:tags r:id="rId2"/>
            </p:custDataLst>
          </p:nvPr>
        </p:nvPicPr>
        <p:blipFill>
          <a:blip r:embed="rId4" cstate="print">
            <a:extLst>
              <a:ext uri="{28A0092B-C50C-407E-A947-70E740481C1C}">
                <a14:useLocalDpi xmlns:a14="http://schemas.microsoft.com/office/drawing/2010/main" val="0"/>
              </a:ext>
            </a:extLst>
          </a:blip>
          <a:stretch>
            <a:fillRect/>
          </a:stretch>
        </p:blipFill>
        <p:spPr bwMode="gray">
          <a:xfrm>
            <a:off x="263426" y="301052"/>
            <a:ext cx="1379177" cy="324512"/>
          </a:xfrm>
          <a:prstGeom prst="rect">
            <a:avLst/>
          </a:prstGeom>
        </p:spPr>
      </p:pic>
    </p:spTree>
    <p:extLst>
      <p:ext uri="{BB962C8B-B14F-4D97-AF65-F5344CB8AC3E}">
        <p14:creationId xmlns:p14="http://schemas.microsoft.com/office/powerpoint/2010/main" val="201013209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Slide - Image" preserve="1" userDrawn="1">
  <p:cSld name="Title Slide - Image">
    <p:bg bwMode="gray">
      <p:bgPr>
        <a:solidFill>
          <a:srgbClr val="D1DCD6"/>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bwMode="gray">
          <a:xfrm>
            <a:off x="0" y="0"/>
            <a:ext cx="12192000" cy="6858000"/>
          </a:xfrm>
        </p:spPr>
        <p:txBody>
          <a:bodyPr tIns="576000" anchor="ctr"/>
          <a:lstStyle>
            <a:lvl1pPr algn="ctr">
              <a:buFontTx/>
              <a:buNone/>
              <a:defRPr sz="1200">
                <a:solidFill>
                  <a:srgbClr val="A8BAB2"/>
                </a:solidFill>
                <a:latin typeface="SwissReSans" pitchFamily="34" charset="0"/>
              </a:defRPr>
            </a:lvl1pPr>
          </a:lstStyle>
          <a:p>
            <a:r>
              <a:rPr lang="en-GB"/>
              <a:t>Click icon to add picture</a:t>
            </a:r>
            <a:endParaRPr lang="en-GB" dirty="0"/>
          </a:p>
        </p:txBody>
      </p:sp>
      <p:sp>
        <p:nvSpPr>
          <p:cNvPr id="2" name="Title 1"/>
          <p:cNvSpPr>
            <a:spLocks noGrp="1"/>
          </p:cNvSpPr>
          <p:nvPr>
            <p:ph type="ctrTitle"/>
          </p:nvPr>
        </p:nvSpPr>
        <p:spPr bwMode="white">
          <a:xfrm>
            <a:off x="695325" y="1628776"/>
            <a:ext cx="9913177" cy="1296168"/>
          </a:xfrm>
        </p:spPr>
        <p:txBody>
          <a:bodyPr>
            <a:noAutofit/>
          </a:bodyPr>
          <a:lstStyle>
            <a:lvl1pPr algn="l">
              <a:lnSpc>
                <a:spcPct val="80000"/>
              </a:lnSpc>
              <a:defRPr sz="4800">
                <a:solidFill>
                  <a:srgbClr val="FFFFFF"/>
                </a:solidFill>
                <a:latin typeface="SwissReSans Light" pitchFamily="34" charset="0"/>
              </a:defRPr>
            </a:lvl1pPr>
          </a:lstStyle>
          <a:p>
            <a:r>
              <a:rPr lang="en-GB"/>
              <a:t>Click to edit Master title style</a:t>
            </a:r>
            <a:endParaRPr lang="en-GB" dirty="0"/>
          </a:p>
        </p:txBody>
      </p:sp>
      <p:sp>
        <p:nvSpPr>
          <p:cNvPr id="3" name="Subtitle 2"/>
          <p:cNvSpPr>
            <a:spLocks noGrp="1"/>
          </p:cNvSpPr>
          <p:nvPr>
            <p:ph type="subTitle" idx="1"/>
          </p:nvPr>
        </p:nvSpPr>
        <p:spPr bwMode="white">
          <a:xfrm>
            <a:off x="695325" y="2996952"/>
            <a:ext cx="9913177" cy="288032"/>
          </a:xfrm>
        </p:spPr>
        <p:txBody>
          <a:bodyPr/>
          <a:lstStyle>
            <a:lvl1pPr marL="0" indent="0" algn="l">
              <a:lnSpc>
                <a:spcPct val="100000"/>
              </a:lnSpc>
              <a:spcBef>
                <a:spcPts val="0"/>
              </a:spcBef>
              <a:buNone/>
              <a:defRPr>
                <a:solidFill>
                  <a:srgbClr val="FFFFFF"/>
                </a:solidFill>
                <a:latin typeface="SwissReSans"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GB" dirty="0"/>
          </a:p>
        </p:txBody>
      </p:sp>
      <p:sp>
        <p:nvSpPr>
          <p:cNvPr id="11" name="Classification"/>
          <p:cNvSpPr txBox="1">
            <a:spLocks noChangeArrowheads="1"/>
          </p:cNvSpPr>
          <p:nvPr userDrawn="1">
            <p:custDataLst>
              <p:tags r:id="rId2"/>
            </p:custDataLst>
          </p:nvPr>
        </p:nvSpPr>
        <p:spPr bwMode="black">
          <a:xfrm>
            <a:off x="4012517" y="260350"/>
            <a:ext cx="76795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pic>
        <p:nvPicPr>
          <p:cNvPr id="5" name="Picture 4">
            <a:extLst>
              <a:ext uri="{FF2B5EF4-FFF2-40B4-BE49-F238E27FC236}">
                <a16:creationId xmlns:a16="http://schemas.microsoft.com/office/drawing/2014/main" id="{0E79917B-2D4F-404E-B012-4ACA4C40B7CA}"/>
              </a:ext>
            </a:extLst>
          </p:cNvPr>
          <p:cNvPicPr>
            <a:picLocks noChangeAspect="1"/>
          </p:cNvPicPr>
          <p:nvPr userDrawn="1">
            <p:custDataLst>
              <p:tags r:id="rId3"/>
            </p:custDataLst>
          </p:nvPr>
        </p:nvPicPr>
        <p:blipFill>
          <a:blip r:embed="rId5" cstate="print">
            <a:extLst>
              <a:ext uri="{28A0092B-C50C-407E-A947-70E740481C1C}">
                <a14:useLocalDpi xmlns:a14="http://schemas.microsoft.com/office/drawing/2010/main" val="0"/>
              </a:ext>
            </a:extLst>
          </a:blip>
          <a:stretch>
            <a:fillRect/>
          </a:stretch>
        </p:blipFill>
        <p:spPr bwMode="gray">
          <a:xfrm>
            <a:off x="263426" y="301052"/>
            <a:ext cx="1379177" cy="324512"/>
          </a:xfrm>
          <a:prstGeom prst="rect">
            <a:avLst/>
          </a:prstGeom>
        </p:spPr>
      </p:pic>
    </p:spTree>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End Slide 3" preserve="1" userDrawn="1">
  <p:cSld name="End Slide 3">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43963-C518-4447-9E83-A30F66BBBF02}"/>
              </a:ext>
            </a:extLst>
          </p:cNvPr>
          <p:cNvSpPr>
            <a:spLocks noGrp="1"/>
          </p:cNvSpPr>
          <p:nvPr>
            <p:ph type="title"/>
          </p:nvPr>
        </p:nvSpPr>
        <p:spPr>
          <a:xfrm>
            <a:off x="695325" y="1556792"/>
            <a:ext cx="11017250" cy="692647"/>
          </a:xfrm>
        </p:spPr>
        <p:txBody>
          <a:bodyPr/>
          <a:lstStyle>
            <a:lvl1pPr>
              <a:defRPr sz="4800">
                <a:solidFill>
                  <a:schemeClr val="bg1"/>
                </a:solidFill>
                <a:latin typeface="SwissReSans Light" panose="020B0604020202020204" charset="0"/>
              </a:defRPr>
            </a:lvl1pPr>
          </a:lstStyle>
          <a:p>
            <a:r>
              <a:rPr lang="en-GB"/>
              <a:t>Click to edit Master title style</a:t>
            </a:r>
            <a:endParaRPr lang="en-GB" dirty="0"/>
          </a:p>
        </p:txBody>
      </p:sp>
      <p:sp>
        <p:nvSpPr>
          <p:cNvPr id="13" name="Text Placeholder 4">
            <a:extLst>
              <a:ext uri="{FF2B5EF4-FFF2-40B4-BE49-F238E27FC236}">
                <a16:creationId xmlns:a16="http://schemas.microsoft.com/office/drawing/2014/main" id="{912E097B-8B33-4A53-A464-F9DB356C0E34}"/>
              </a:ext>
            </a:extLst>
          </p:cNvPr>
          <p:cNvSpPr>
            <a:spLocks noGrp="1"/>
          </p:cNvSpPr>
          <p:nvPr>
            <p:ph type="body" sz="quarter" idx="15" hasCustomPrompt="1"/>
          </p:nvPr>
        </p:nvSpPr>
        <p:spPr>
          <a:xfrm>
            <a:off x="695324" y="5314979"/>
            <a:ext cx="2093973" cy="184666"/>
          </a:xfrm>
        </p:spPr>
        <p:txBody>
          <a:bodyPr anchor="t">
            <a:noAutofit/>
          </a:bodyPr>
          <a:lstStyle>
            <a:lvl1pPr marL="0" indent="0">
              <a:spcBef>
                <a:spcPts val="0"/>
              </a:spcBef>
              <a:buFontTx/>
              <a:buNone/>
              <a:defRPr sz="1200" b="1">
                <a:solidFill>
                  <a:schemeClr val="bg1"/>
                </a:solidFill>
                <a:latin typeface="+mn-lt"/>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lvl="0"/>
            <a:r>
              <a:rPr lang="en-GB" dirty="0"/>
              <a:t>Click to add name</a:t>
            </a:r>
          </a:p>
        </p:txBody>
      </p:sp>
      <p:sp>
        <p:nvSpPr>
          <p:cNvPr id="12" name="Text Placeholder 4">
            <a:extLst>
              <a:ext uri="{FF2B5EF4-FFF2-40B4-BE49-F238E27FC236}">
                <a16:creationId xmlns:a16="http://schemas.microsoft.com/office/drawing/2014/main" id="{5D0866EC-5ED0-45CD-A896-C7F91D657F75}"/>
              </a:ext>
            </a:extLst>
          </p:cNvPr>
          <p:cNvSpPr>
            <a:spLocks noGrp="1"/>
          </p:cNvSpPr>
          <p:nvPr>
            <p:ph type="body" sz="quarter" idx="16"/>
          </p:nvPr>
        </p:nvSpPr>
        <p:spPr>
          <a:xfrm>
            <a:off x="695325" y="3934159"/>
            <a:ext cx="6828222" cy="276999"/>
          </a:xfrm>
        </p:spPr>
        <p:txBody>
          <a:bodyPr anchor="t"/>
          <a:lstStyle>
            <a:lvl1pPr marL="0" indent="0">
              <a:spcBef>
                <a:spcPts val="0"/>
              </a:spcBef>
              <a:buFontTx/>
              <a:buNone/>
              <a:defRPr sz="1600">
                <a:solidFill>
                  <a:schemeClr val="bg1"/>
                </a:solidFill>
                <a:latin typeface="+mn-lt"/>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lvl="0"/>
            <a:r>
              <a:rPr lang="en-GB"/>
              <a:t>Click to edit Master text styles</a:t>
            </a:r>
            <a:endParaRPr lang="en-GB" dirty="0"/>
          </a:p>
        </p:txBody>
      </p:sp>
      <p:sp>
        <p:nvSpPr>
          <p:cNvPr id="15" name="Text Placeholder 4">
            <a:extLst>
              <a:ext uri="{FF2B5EF4-FFF2-40B4-BE49-F238E27FC236}">
                <a16:creationId xmlns:a16="http://schemas.microsoft.com/office/drawing/2014/main" id="{79104C73-C903-4C9D-971F-ADC82F7CD979}"/>
              </a:ext>
            </a:extLst>
          </p:cNvPr>
          <p:cNvSpPr>
            <a:spLocks noGrp="1"/>
          </p:cNvSpPr>
          <p:nvPr>
            <p:ph type="body" sz="quarter" idx="17" hasCustomPrompt="1"/>
          </p:nvPr>
        </p:nvSpPr>
        <p:spPr>
          <a:xfrm>
            <a:off x="695324" y="5505327"/>
            <a:ext cx="2093973" cy="553998"/>
          </a:xfrm>
        </p:spPr>
        <p:txBody>
          <a:bodyPr anchor="t">
            <a:noAutofit/>
          </a:bodyPr>
          <a:lstStyle>
            <a:lvl1pPr marL="0" indent="0">
              <a:spcBef>
                <a:spcPts val="0"/>
              </a:spcBef>
              <a:buFontTx/>
              <a:buNone/>
              <a:defRPr sz="1200">
                <a:solidFill>
                  <a:schemeClr val="bg1"/>
                </a:solidFill>
                <a:latin typeface="SwissReSans" panose="020B0604020202020204" charset="0"/>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lvl="0"/>
            <a:r>
              <a:rPr lang="en-GB" dirty="0"/>
              <a:t>Job title</a:t>
            </a:r>
            <a:br>
              <a:rPr lang="en-GB" dirty="0"/>
            </a:br>
            <a:r>
              <a:rPr lang="en-GB" dirty="0"/>
              <a:t>name@swissre.com</a:t>
            </a:r>
            <a:br>
              <a:rPr lang="en-GB" dirty="0"/>
            </a:br>
            <a:r>
              <a:rPr lang="en-GB" dirty="0"/>
              <a:t>000 0000 0000</a:t>
            </a:r>
          </a:p>
        </p:txBody>
      </p:sp>
      <p:sp>
        <p:nvSpPr>
          <p:cNvPr id="16" name="Text Placeholder 4">
            <a:extLst>
              <a:ext uri="{FF2B5EF4-FFF2-40B4-BE49-F238E27FC236}">
                <a16:creationId xmlns:a16="http://schemas.microsoft.com/office/drawing/2014/main" id="{B6AAA0F8-4641-419D-A8C4-5B42FAFD19D1}"/>
              </a:ext>
            </a:extLst>
          </p:cNvPr>
          <p:cNvSpPr>
            <a:spLocks noGrp="1"/>
          </p:cNvSpPr>
          <p:nvPr>
            <p:ph type="body" sz="quarter" idx="18" hasCustomPrompt="1"/>
          </p:nvPr>
        </p:nvSpPr>
        <p:spPr>
          <a:xfrm>
            <a:off x="5429574" y="5314979"/>
            <a:ext cx="2093973" cy="184666"/>
          </a:xfrm>
        </p:spPr>
        <p:txBody>
          <a:bodyPr anchor="t">
            <a:noAutofit/>
          </a:bodyPr>
          <a:lstStyle>
            <a:lvl1pPr marL="0" marR="0" indent="0" algn="l" defTabSz="914400" rtl="0" eaLnBrk="1" fontAlgn="auto" latinLnBrk="0" hangingPunct="1">
              <a:lnSpc>
                <a:spcPct val="100000"/>
              </a:lnSpc>
              <a:spcBef>
                <a:spcPts val="0"/>
              </a:spcBef>
              <a:spcAft>
                <a:spcPts val="0"/>
              </a:spcAft>
              <a:buClrTx/>
              <a:buSzPct val="100000"/>
              <a:buFontTx/>
              <a:buNone/>
              <a:tabLst/>
              <a:defRPr sz="1200" b="1">
                <a:solidFill>
                  <a:schemeClr val="bg1"/>
                </a:solidFill>
                <a:latin typeface="+mn-lt"/>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lang="en-GB" dirty="0"/>
              <a:t>Click to add name</a:t>
            </a:r>
          </a:p>
        </p:txBody>
      </p:sp>
      <p:sp>
        <p:nvSpPr>
          <p:cNvPr id="17" name="Text Placeholder 4">
            <a:extLst>
              <a:ext uri="{FF2B5EF4-FFF2-40B4-BE49-F238E27FC236}">
                <a16:creationId xmlns:a16="http://schemas.microsoft.com/office/drawing/2014/main" id="{70E9C7E7-7CB8-4425-A5B3-2DE14A5750AA}"/>
              </a:ext>
            </a:extLst>
          </p:cNvPr>
          <p:cNvSpPr>
            <a:spLocks noGrp="1"/>
          </p:cNvSpPr>
          <p:nvPr>
            <p:ph type="body" sz="quarter" idx="19" hasCustomPrompt="1"/>
          </p:nvPr>
        </p:nvSpPr>
        <p:spPr>
          <a:xfrm>
            <a:off x="5429574" y="5505327"/>
            <a:ext cx="2093973" cy="553998"/>
          </a:xfrm>
        </p:spPr>
        <p:txBody>
          <a:bodyPr anchor="t">
            <a:noAutofit/>
          </a:bodyPr>
          <a:lstStyle>
            <a:lvl1pPr marL="0" indent="0">
              <a:spcBef>
                <a:spcPts val="0"/>
              </a:spcBef>
              <a:buFontTx/>
              <a:buNone/>
              <a:defRPr sz="1200">
                <a:solidFill>
                  <a:schemeClr val="bg1"/>
                </a:solidFill>
                <a:latin typeface="SwissReSans" panose="020B0604020202020204" charset="0"/>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lvl="0"/>
            <a:r>
              <a:rPr lang="en-GB" dirty="0"/>
              <a:t>Job title</a:t>
            </a:r>
            <a:br>
              <a:rPr lang="en-GB" dirty="0"/>
            </a:br>
            <a:r>
              <a:rPr lang="en-GB" dirty="0"/>
              <a:t>name@swissre.com</a:t>
            </a:r>
            <a:br>
              <a:rPr lang="en-GB" dirty="0"/>
            </a:br>
            <a:r>
              <a:rPr lang="en-GB" dirty="0"/>
              <a:t>000 0000 0000</a:t>
            </a:r>
          </a:p>
        </p:txBody>
      </p:sp>
      <p:sp>
        <p:nvSpPr>
          <p:cNvPr id="18" name="Text Placeholder 4">
            <a:extLst>
              <a:ext uri="{FF2B5EF4-FFF2-40B4-BE49-F238E27FC236}">
                <a16:creationId xmlns:a16="http://schemas.microsoft.com/office/drawing/2014/main" id="{B41A1806-731A-4E83-BB0C-A9548663CFD0}"/>
              </a:ext>
            </a:extLst>
          </p:cNvPr>
          <p:cNvSpPr>
            <a:spLocks noGrp="1"/>
          </p:cNvSpPr>
          <p:nvPr>
            <p:ph type="body" sz="quarter" idx="20" hasCustomPrompt="1"/>
          </p:nvPr>
        </p:nvSpPr>
        <p:spPr>
          <a:xfrm>
            <a:off x="3062449" y="5314979"/>
            <a:ext cx="2093973" cy="184666"/>
          </a:xfrm>
        </p:spPr>
        <p:txBody>
          <a:bodyPr anchor="t">
            <a:noAutofit/>
          </a:bodyPr>
          <a:lstStyle>
            <a:lvl1pPr marL="0" marR="0" indent="0" algn="l" defTabSz="914400" rtl="0" eaLnBrk="1" fontAlgn="auto" latinLnBrk="0" hangingPunct="1">
              <a:lnSpc>
                <a:spcPct val="100000"/>
              </a:lnSpc>
              <a:spcBef>
                <a:spcPts val="0"/>
              </a:spcBef>
              <a:spcAft>
                <a:spcPts val="0"/>
              </a:spcAft>
              <a:buClrTx/>
              <a:buSzPct val="100000"/>
              <a:buFontTx/>
              <a:buNone/>
              <a:tabLst/>
              <a:defRPr sz="1200" b="1">
                <a:solidFill>
                  <a:schemeClr val="bg1"/>
                </a:solidFill>
                <a:latin typeface="+mn-lt"/>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lang="en-GB" dirty="0"/>
              <a:t>Click to add name</a:t>
            </a:r>
          </a:p>
        </p:txBody>
      </p:sp>
      <p:sp>
        <p:nvSpPr>
          <p:cNvPr id="19" name="Text Placeholder 4">
            <a:extLst>
              <a:ext uri="{FF2B5EF4-FFF2-40B4-BE49-F238E27FC236}">
                <a16:creationId xmlns:a16="http://schemas.microsoft.com/office/drawing/2014/main" id="{6F4CECFD-0A5E-4297-9C69-2A932A779749}"/>
              </a:ext>
            </a:extLst>
          </p:cNvPr>
          <p:cNvSpPr>
            <a:spLocks noGrp="1"/>
          </p:cNvSpPr>
          <p:nvPr>
            <p:ph type="body" sz="quarter" idx="21" hasCustomPrompt="1"/>
          </p:nvPr>
        </p:nvSpPr>
        <p:spPr>
          <a:xfrm>
            <a:off x="3062449" y="5505327"/>
            <a:ext cx="2093973" cy="553998"/>
          </a:xfrm>
        </p:spPr>
        <p:txBody>
          <a:bodyPr anchor="t">
            <a:noAutofit/>
          </a:bodyPr>
          <a:lstStyle>
            <a:lvl1pPr marL="0" indent="0">
              <a:spcBef>
                <a:spcPts val="0"/>
              </a:spcBef>
              <a:buFontTx/>
              <a:buNone/>
              <a:defRPr sz="1200">
                <a:solidFill>
                  <a:schemeClr val="bg1"/>
                </a:solidFill>
                <a:latin typeface="SwissReSans" panose="020B0604020202020204" charset="0"/>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lvl="0"/>
            <a:r>
              <a:rPr lang="en-GB" dirty="0"/>
              <a:t>Job title</a:t>
            </a:r>
            <a:br>
              <a:rPr lang="en-GB" dirty="0"/>
            </a:br>
            <a:r>
              <a:rPr lang="en-GB" dirty="0"/>
              <a:t>name@swissre.com</a:t>
            </a:r>
            <a:br>
              <a:rPr lang="en-GB" dirty="0"/>
            </a:br>
            <a:r>
              <a:rPr lang="en-GB" dirty="0"/>
              <a:t>000 0000 0000</a:t>
            </a:r>
          </a:p>
        </p:txBody>
      </p:sp>
      <p:sp>
        <p:nvSpPr>
          <p:cNvPr id="20" name="Text Placeholder 4">
            <a:extLst>
              <a:ext uri="{FF2B5EF4-FFF2-40B4-BE49-F238E27FC236}">
                <a16:creationId xmlns:a16="http://schemas.microsoft.com/office/drawing/2014/main" id="{75837384-8E7C-48B1-93BA-43E60422F050}"/>
              </a:ext>
            </a:extLst>
          </p:cNvPr>
          <p:cNvSpPr>
            <a:spLocks noGrp="1"/>
          </p:cNvSpPr>
          <p:nvPr>
            <p:ph type="body" sz="quarter" idx="22"/>
          </p:nvPr>
        </p:nvSpPr>
        <p:spPr>
          <a:xfrm>
            <a:off x="8328173" y="4077072"/>
            <a:ext cx="3384402" cy="310639"/>
          </a:xfrm>
        </p:spPr>
        <p:txBody>
          <a:bodyPr anchor="t"/>
          <a:lstStyle>
            <a:lvl1pPr marL="0" indent="0">
              <a:spcBef>
                <a:spcPts val="0"/>
              </a:spcBef>
              <a:buFontTx/>
              <a:buNone/>
              <a:defRPr sz="1600">
                <a:solidFill>
                  <a:schemeClr val="bg1"/>
                </a:solidFill>
                <a:latin typeface="+mn-lt"/>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lvl="0"/>
            <a:r>
              <a:rPr lang="en-GB"/>
              <a:t>Click to edit Master text styles</a:t>
            </a:r>
            <a:endParaRPr lang="en-GB" dirty="0"/>
          </a:p>
        </p:txBody>
      </p:sp>
      <p:cxnSp>
        <p:nvCxnSpPr>
          <p:cNvPr id="11" name="Straight Connector 10">
            <a:extLst>
              <a:ext uri="{FF2B5EF4-FFF2-40B4-BE49-F238E27FC236}">
                <a16:creationId xmlns:a16="http://schemas.microsoft.com/office/drawing/2014/main" id="{E0F28C5D-8845-4047-8415-327CB3F2CACD}"/>
              </a:ext>
            </a:extLst>
          </p:cNvPr>
          <p:cNvCxnSpPr>
            <a:cxnSpLocks/>
          </p:cNvCxnSpPr>
          <p:nvPr userDrawn="1"/>
        </p:nvCxnSpPr>
        <p:spPr>
          <a:xfrm>
            <a:off x="8119367" y="4093739"/>
            <a:ext cx="0" cy="1944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Picture Placeholder 3">
            <a:extLst>
              <a:ext uri="{FF2B5EF4-FFF2-40B4-BE49-F238E27FC236}">
                <a16:creationId xmlns:a16="http://schemas.microsoft.com/office/drawing/2014/main" id="{69F551F4-30A0-42FA-8222-588014C02762}"/>
              </a:ext>
            </a:extLst>
          </p:cNvPr>
          <p:cNvSpPr>
            <a:spLocks noGrp="1"/>
          </p:cNvSpPr>
          <p:nvPr>
            <p:ph type="pic" sz="quarter" idx="23" hasCustomPrompt="1"/>
          </p:nvPr>
        </p:nvSpPr>
        <p:spPr bwMode="gray">
          <a:xfrm>
            <a:off x="695325" y="4427610"/>
            <a:ext cx="756000" cy="756000"/>
          </a:xfrm>
          <a:prstGeom prst="ellipse">
            <a:avLst/>
          </a:prstGeom>
        </p:spPr>
        <p:txBody>
          <a:bodyPr tIns="360000" anchor="ctr" anchorCtr="0"/>
          <a:lstStyle>
            <a:lvl1pPr marL="0" indent="0" algn="ctr">
              <a:buNone/>
              <a:defRPr sz="900">
                <a:solidFill>
                  <a:srgbClr val="A8BAB2"/>
                </a:solidFill>
              </a:defRPr>
            </a:lvl1pPr>
          </a:lstStyle>
          <a:p>
            <a:r>
              <a:rPr lang="en-GB" noProof="0"/>
              <a:t>Add picture</a:t>
            </a:r>
            <a:endParaRPr lang="en-GB" noProof="0" dirty="0"/>
          </a:p>
        </p:txBody>
      </p:sp>
      <p:sp>
        <p:nvSpPr>
          <p:cNvPr id="23" name="Picture Placeholder 3">
            <a:extLst>
              <a:ext uri="{FF2B5EF4-FFF2-40B4-BE49-F238E27FC236}">
                <a16:creationId xmlns:a16="http://schemas.microsoft.com/office/drawing/2014/main" id="{ADE6BCF2-2380-46A1-8C25-731905BB2B01}"/>
              </a:ext>
            </a:extLst>
          </p:cNvPr>
          <p:cNvSpPr>
            <a:spLocks noGrp="1"/>
          </p:cNvSpPr>
          <p:nvPr>
            <p:ph type="pic" sz="quarter" idx="24" hasCustomPrompt="1"/>
          </p:nvPr>
        </p:nvSpPr>
        <p:spPr bwMode="gray">
          <a:xfrm>
            <a:off x="3062449" y="4427610"/>
            <a:ext cx="756000" cy="756000"/>
          </a:xfrm>
          <a:prstGeom prst="ellipse">
            <a:avLst/>
          </a:prstGeom>
        </p:spPr>
        <p:txBody>
          <a:bodyPr tIns="360000" anchor="ctr" anchorCtr="0"/>
          <a:lstStyle>
            <a:lvl1pPr marL="0" indent="0" algn="ctr">
              <a:buNone/>
              <a:defRPr sz="900">
                <a:solidFill>
                  <a:srgbClr val="A8BAB2"/>
                </a:solidFill>
              </a:defRPr>
            </a:lvl1pPr>
          </a:lstStyle>
          <a:p>
            <a:r>
              <a:rPr lang="en-GB" noProof="0"/>
              <a:t>Add picture</a:t>
            </a:r>
            <a:endParaRPr lang="en-GB" noProof="0" dirty="0"/>
          </a:p>
        </p:txBody>
      </p:sp>
      <p:sp>
        <p:nvSpPr>
          <p:cNvPr id="24" name="Picture Placeholder 3">
            <a:extLst>
              <a:ext uri="{FF2B5EF4-FFF2-40B4-BE49-F238E27FC236}">
                <a16:creationId xmlns:a16="http://schemas.microsoft.com/office/drawing/2014/main" id="{C7366075-1CD2-44CA-AA8D-8DB1F77AC580}"/>
              </a:ext>
            </a:extLst>
          </p:cNvPr>
          <p:cNvSpPr>
            <a:spLocks noGrp="1"/>
          </p:cNvSpPr>
          <p:nvPr>
            <p:ph type="pic" sz="quarter" idx="25" hasCustomPrompt="1"/>
          </p:nvPr>
        </p:nvSpPr>
        <p:spPr bwMode="gray">
          <a:xfrm>
            <a:off x="5429573" y="4427610"/>
            <a:ext cx="756000" cy="756000"/>
          </a:xfrm>
          <a:prstGeom prst="ellipse">
            <a:avLst/>
          </a:prstGeom>
        </p:spPr>
        <p:txBody>
          <a:bodyPr tIns="360000" anchor="ctr" anchorCtr="0"/>
          <a:lstStyle>
            <a:lvl1pPr marL="0" indent="0" algn="ctr">
              <a:buNone/>
              <a:defRPr sz="900">
                <a:solidFill>
                  <a:srgbClr val="A8BAB2"/>
                </a:solidFill>
              </a:defRPr>
            </a:lvl1pPr>
          </a:lstStyle>
          <a:p>
            <a:r>
              <a:rPr lang="en-GB" noProof="0"/>
              <a:t>Add picture</a:t>
            </a:r>
            <a:endParaRPr lang="en-GB" noProof="0" dirty="0"/>
          </a:p>
        </p:txBody>
      </p:sp>
      <p:sp>
        <p:nvSpPr>
          <p:cNvPr id="22" name="Picture Placeholder 9">
            <a:extLst>
              <a:ext uri="{FF2B5EF4-FFF2-40B4-BE49-F238E27FC236}">
                <a16:creationId xmlns:a16="http://schemas.microsoft.com/office/drawing/2014/main" id="{367D64FB-EF6B-4108-B34C-866B7F366DDB}"/>
              </a:ext>
            </a:extLst>
          </p:cNvPr>
          <p:cNvSpPr>
            <a:spLocks noGrp="1"/>
          </p:cNvSpPr>
          <p:nvPr>
            <p:ph type="pic" sz="quarter" idx="26" hasCustomPrompt="1"/>
          </p:nvPr>
        </p:nvSpPr>
        <p:spPr>
          <a:xfrm>
            <a:off x="8325162" y="4595414"/>
            <a:ext cx="324000" cy="324000"/>
          </a:xfrm>
        </p:spPr>
        <p:txBody>
          <a:bodyPr/>
          <a:lstStyle>
            <a:lvl1pPr marL="0" indent="0">
              <a:buNone/>
              <a:defRPr sz="800">
                <a:solidFill>
                  <a:schemeClr val="bg1"/>
                </a:solidFill>
              </a:defRPr>
            </a:lvl1pPr>
          </a:lstStyle>
          <a:p>
            <a:r>
              <a:rPr lang="en-GB"/>
              <a:t> </a:t>
            </a:r>
            <a:endParaRPr lang="en-GB" dirty="0"/>
          </a:p>
        </p:txBody>
      </p:sp>
      <p:sp>
        <p:nvSpPr>
          <p:cNvPr id="25" name="Picture Placeholder 9">
            <a:extLst>
              <a:ext uri="{FF2B5EF4-FFF2-40B4-BE49-F238E27FC236}">
                <a16:creationId xmlns:a16="http://schemas.microsoft.com/office/drawing/2014/main" id="{B70A16B6-E20A-440C-9118-0B6958FEFA90}"/>
              </a:ext>
            </a:extLst>
          </p:cNvPr>
          <p:cNvSpPr>
            <a:spLocks noGrp="1"/>
          </p:cNvSpPr>
          <p:nvPr>
            <p:ph type="pic" sz="quarter" idx="27" hasCustomPrompt="1"/>
          </p:nvPr>
        </p:nvSpPr>
        <p:spPr>
          <a:xfrm>
            <a:off x="8793162" y="4595414"/>
            <a:ext cx="324000" cy="324000"/>
          </a:xfrm>
        </p:spPr>
        <p:txBody>
          <a:bodyPr/>
          <a:lstStyle>
            <a:lvl1pPr marL="0" indent="0">
              <a:buNone/>
              <a:defRPr sz="800">
                <a:solidFill>
                  <a:schemeClr val="bg1"/>
                </a:solidFill>
              </a:defRPr>
            </a:lvl1pPr>
          </a:lstStyle>
          <a:p>
            <a:r>
              <a:rPr lang="en-GB"/>
              <a:t> </a:t>
            </a:r>
            <a:endParaRPr lang="en-GB" dirty="0"/>
          </a:p>
        </p:txBody>
      </p:sp>
      <p:sp>
        <p:nvSpPr>
          <p:cNvPr id="26" name="Picture Placeholder 9">
            <a:extLst>
              <a:ext uri="{FF2B5EF4-FFF2-40B4-BE49-F238E27FC236}">
                <a16:creationId xmlns:a16="http://schemas.microsoft.com/office/drawing/2014/main" id="{16C8B703-7EB9-4275-85A1-24DA6F511726}"/>
              </a:ext>
            </a:extLst>
          </p:cNvPr>
          <p:cNvSpPr>
            <a:spLocks noGrp="1"/>
          </p:cNvSpPr>
          <p:nvPr>
            <p:ph type="pic" sz="quarter" idx="28" hasCustomPrompt="1"/>
          </p:nvPr>
        </p:nvSpPr>
        <p:spPr>
          <a:xfrm>
            <a:off x="9261162" y="4595414"/>
            <a:ext cx="324000" cy="324000"/>
          </a:xfrm>
        </p:spPr>
        <p:txBody>
          <a:bodyPr/>
          <a:lstStyle>
            <a:lvl1pPr marL="0" indent="0">
              <a:buNone/>
              <a:defRPr sz="800">
                <a:solidFill>
                  <a:schemeClr val="bg1"/>
                </a:solidFill>
              </a:defRPr>
            </a:lvl1pPr>
          </a:lstStyle>
          <a:p>
            <a:r>
              <a:rPr lang="en-GB"/>
              <a:t> </a:t>
            </a:r>
            <a:endParaRPr lang="en-GB" dirty="0"/>
          </a:p>
        </p:txBody>
      </p:sp>
      <p:sp>
        <p:nvSpPr>
          <p:cNvPr id="27" name="Picture Placeholder 9">
            <a:extLst>
              <a:ext uri="{FF2B5EF4-FFF2-40B4-BE49-F238E27FC236}">
                <a16:creationId xmlns:a16="http://schemas.microsoft.com/office/drawing/2014/main" id="{3A164527-C9D0-4F3D-B303-E4C96E847752}"/>
              </a:ext>
            </a:extLst>
          </p:cNvPr>
          <p:cNvSpPr>
            <a:spLocks noGrp="1"/>
          </p:cNvSpPr>
          <p:nvPr>
            <p:ph type="pic" sz="quarter" idx="29" hasCustomPrompt="1"/>
          </p:nvPr>
        </p:nvSpPr>
        <p:spPr>
          <a:xfrm>
            <a:off x="9729162" y="4595414"/>
            <a:ext cx="324000" cy="324000"/>
          </a:xfrm>
        </p:spPr>
        <p:txBody>
          <a:bodyPr/>
          <a:lstStyle>
            <a:lvl1pPr marL="0" indent="0">
              <a:buNone/>
              <a:defRPr sz="800">
                <a:solidFill>
                  <a:schemeClr val="bg1"/>
                </a:solidFill>
              </a:defRPr>
            </a:lvl1pPr>
          </a:lstStyle>
          <a:p>
            <a:r>
              <a:rPr lang="en-GB"/>
              <a:t> </a:t>
            </a:r>
            <a:endParaRPr lang="en-GB" dirty="0"/>
          </a:p>
        </p:txBody>
      </p:sp>
      <p:sp>
        <p:nvSpPr>
          <p:cNvPr id="28" name="Picture Placeholder 9">
            <a:extLst>
              <a:ext uri="{FF2B5EF4-FFF2-40B4-BE49-F238E27FC236}">
                <a16:creationId xmlns:a16="http://schemas.microsoft.com/office/drawing/2014/main" id="{A46830B0-40C1-405B-97FE-189D28E08FF9}"/>
              </a:ext>
            </a:extLst>
          </p:cNvPr>
          <p:cNvSpPr>
            <a:spLocks noGrp="1"/>
          </p:cNvSpPr>
          <p:nvPr>
            <p:ph type="pic" sz="quarter" idx="30" hasCustomPrompt="1"/>
          </p:nvPr>
        </p:nvSpPr>
        <p:spPr>
          <a:xfrm>
            <a:off x="10197162" y="4595414"/>
            <a:ext cx="324000" cy="324000"/>
          </a:xfrm>
        </p:spPr>
        <p:txBody>
          <a:bodyPr/>
          <a:lstStyle>
            <a:lvl1pPr marL="0" indent="0">
              <a:buNone/>
              <a:defRPr sz="800">
                <a:solidFill>
                  <a:schemeClr val="bg1"/>
                </a:solidFill>
              </a:defRPr>
            </a:lvl1pPr>
          </a:lstStyle>
          <a:p>
            <a:r>
              <a:rPr lang="en-GB"/>
              <a:t> </a:t>
            </a:r>
            <a:endParaRPr lang="en-GB" dirty="0"/>
          </a:p>
        </p:txBody>
      </p:sp>
      <p:pic>
        <p:nvPicPr>
          <p:cNvPr id="4" name="Picture 3">
            <a:extLst>
              <a:ext uri="{FF2B5EF4-FFF2-40B4-BE49-F238E27FC236}">
                <a16:creationId xmlns:a16="http://schemas.microsoft.com/office/drawing/2014/main" id="{3BB76022-EBA7-4A6C-B787-D18B84BDE90A}"/>
              </a:ext>
            </a:extLst>
          </p:cNvPr>
          <p:cNvPicPr>
            <a:picLocks noChangeAspect="1"/>
          </p:cNvPicPr>
          <p:nvPr userDrawn="1">
            <p:custDataLst>
              <p:tags r:id="rId2"/>
            </p:custDataLst>
          </p:nvPr>
        </p:nvPicPr>
        <p:blipFill>
          <a:blip r:embed="rId4" cstate="print">
            <a:extLst>
              <a:ext uri="{28A0092B-C50C-407E-A947-70E740481C1C}">
                <a14:useLocalDpi xmlns:a14="http://schemas.microsoft.com/office/drawing/2010/main" val="0"/>
              </a:ext>
            </a:extLst>
          </a:blip>
          <a:stretch>
            <a:fillRect/>
          </a:stretch>
        </p:blipFill>
        <p:spPr bwMode="gray">
          <a:xfrm>
            <a:off x="263426" y="301052"/>
            <a:ext cx="1379177" cy="324512"/>
          </a:xfrm>
          <a:prstGeom prst="rect">
            <a:avLst/>
          </a:prstGeom>
        </p:spPr>
      </p:pic>
    </p:spTree>
    <p:extLst>
      <p:ext uri="{BB962C8B-B14F-4D97-AF65-F5344CB8AC3E}">
        <p14:creationId xmlns:p14="http://schemas.microsoft.com/office/powerpoint/2010/main" val="194426898"/>
      </p:ext>
    </p:extLst>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End Slide 4" preserve="1" userDrawn="1">
  <p:cSld name="End Slid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43963-C518-4447-9E83-A30F66BBBF02}"/>
              </a:ext>
            </a:extLst>
          </p:cNvPr>
          <p:cNvSpPr>
            <a:spLocks noGrp="1"/>
          </p:cNvSpPr>
          <p:nvPr>
            <p:ph type="title"/>
          </p:nvPr>
        </p:nvSpPr>
        <p:spPr>
          <a:xfrm>
            <a:off x="695325" y="1556792"/>
            <a:ext cx="11017250" cy="692647"/>
          </a:xfrm>
        </p:spPr>
        <p:txBody>
          <a:bodyPr/>
          <a:lstStyle>
            <a:lvl1pPr>
              <a:defRPr sz="4800">
                <a:solidFill>
                  <a:schemeClr val="tx2"/>
                </a:solidFill>
                <a:latin typeface="SwissReSans Light" panose="020B0604020202020204" charset="0"/>
              </a:defRPr>
            </a:lvl1pPr>
          </a:lstStyle>
          <a:p>
            <a:r>
              <a:rPr lang="en-GB"/>
              <a:t>Click to edit Master title style</a:t>
            </a:r>
            <a:endParaRPr lang="en-GB" dirty="0"/>
          </a:p>
        </p:txBody>
      </p:sp>
      <p:sp>
        <p:nvSpPr>
          <p:cNvPr id="13" name="Text Placeholder 4">
            <a:extLst>
              <a:ext uri="{FF2B5EF4-FFF2-40B4-BE49-F238E27FC236}">
                <a16:creationId xmlns:a16="http://schemas.microsoft.com/office/drawing/2014/main" id="{912E097B-8B33-4A53-A464-F9DB356C0E34}"/>
              </a:ext>
            </a:extLst>
          </p:cNvPr>
          <p:cNvSpPr>
            <a:spLocks noGrp="1"/>
          </p:cNvSpPr>
          <p:nvPr>
            <p:ph type="body" sz="quarter" idx="15" hasCustomPrompt="1"/>
          </p:nvPr>
        </p:nvSpPr>
        <p:spPr>
          <a:xfrm>
            <a:off x="695324" y="5314979"/>
            <a:ext cx="2093973" cy="184666"/>
          </a:xfrm>
        </p:spPr>
        <p:txBody>
          <a:bodyPr anchor="t">
            <a:noAutofit/>
          </a:bodyPr>
          <a:lstStyle>
            <a:lvl1pPr marL="0" indent="0">
              <a:spcBef>
                <a:spcPts val="0"/>
              </a:spcBef>
              <a:buFontTx/>
              <a:buNone/>
              <a:defRPr sz="1200" b="1">
                <a:solidFill>
                  <a:schemeClr val="tx1"/>
                </a:solidFill>
                <a:latin typeface="+mn-lt"/>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lvl="0"/>
            <a:r>
              <a:rPr lang="en-GB" dirty="0"/>
              <a:t>Click to add name</a:t>
            </a:r>
          </a:p>
        </p:txBody>
      </p:sp>
      <p:sp>
        <p:nvSpPr>
          <p:cNvPr id="12" name="Text Placeholder 4">
            <a:extLst>
              <a:ext uri="{FF2B5EF4-FFF2-40B4-BE49-F238E27FC236}">
                <a16:creationId xmlns:a16="http://schemas.microsoft.com/office/drawing/2014/main" id="{5D0866EC-5ED0-45CD-A896-C7F91D657F75}"/>
              </a:ext>
            </a:extLst>
          </p:cNvPr>
          <p:cNvSpPr>
            <a:spLocks noGrp="1"/>
          </p:cNvSpPr>
          <p:nvPr>
            <p:ph type="body" sz="quarter" idx="16"/>
          </p:nvPr>
        </p:nvSpPr>
        <p:spPr>
          <a:xfrm>
            <a:off x="695325" y="3934159"/>
            <a:ext cx="6828222" cy="276999"/>
          </a:xfrm>
        </p:spPr>
        <p:txBody>
          <a:bodyPr anchor="t"/>
          <a:lstStyle>
            <a:lvl1pPr marL="0" indent="0">
              <a:spcBef>
                <a:spcPts val="0"/>
              </a:spcBef>
              <a:buFontTx/>
              <a:buNone/>
              <a:defRPr sz="1600">
                <a:solidFill>
                  <a:schemeClr val="tx2"/>
                </a:solidFill>
                <a:latin typeface="+mn-lt"/>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lvl="0"/>
            <a:r>
              <a:rPr lang="en-GB"/>
              <a:t>Click to edit Master text styles</a:t>
            </a:r>
            <a:endParaRPr lang="en-GB" dirty="0"/>
          </a:p>
        </p:txBody>
      </p:sp>
      <p:sp>
        <p:nvSpPr>
          <p:cNvPr id="15" name="Text Placeholder 4">
            <a:extLst>
              <a:ext uri="{FF2B5EF4-FFF2-40B4-BE49-F238E27FC236}">
                <a16:creationId xmlns:a16="http://schemas.microsoft.com/office/drawing/2014/main" id="{79104C73-C903-4C9D-971F-ADC82F7CD979}"/>
              </a:ext>
            </a:extLst>
          </p:cNvPr>
          <p:cNvSpPr>
            <a:spLocks noGrp="1"/>
          </p:cNvSpPr>
          <p:nvPr>
            <p:ph type="body" sz="quarter" idx="17" hasCustomPrompt="1"/>
          </p:nvPr>
        </p:nvSpPr>
        <p:spPr>
          <a:xfrm>
            <a:off x="695324" y="5505327"/>
            <a:ext cx="2093973" cy="553998"/>
          </a:xfrm>
        </p:spPr>
        <p:txBody>
          <a:bodyPr anchor="t">
            <a:noAutofit/>
          </a:bodyPr>
          <a:lstStyle>
            <a:lvl1pPr marL="0" indent="0">
              <a:spcBef>
                <a:spcPts val="0"/>
              </a:spcBef>
              <a:buFontTx/>
              <a:buNone/>
              <a:defRPr sz="1200">
                <a:solidFill>
                  <a:schemeClr val="tx1"/>
                </a:solidFill>
                <a:latin typeface="SwissReSans" panose="020B0604020202020204" charset="0"/>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lvl="0"/>
            <a:r>
              <a:rPr lang="en-GB" dirty="0"/>
              <a:t>Job title</a:t>
            </a:r>
            <a:br>
              <a:rPr lang="en-GB" dirty="0"/>
            </a:br>
            <a:r>
              <a:rPr lang="en-GB" dirty="0"/>
              <a:t>name@swissre.com</a:t>
            </a:r>
            <a:br>
              <a:rPr lang="en-GB" dirty="0"/>
            </a:br>
            <a:r>
              <a:rPr lang="en-GB" dirty="0"/>
              <a:t>000 0000 0000</a:t>
            </a:r>
          </a:p>
        </p:txBody>
      </p:sp>
      <p:sp>
        <p:nvSpPr>
          <p:cNvPr id="16" name="Text Placeholder 4">
            <a:extLst>
              <a:ext uri="{FF2B5EF4-FFF2-40B4-BE49-F238E27FC236}">
                <a16:creationId xmlns:a16="http://schemas.microsoft.com/office/drawing/2014/main" id="{B6AAA0F8-4641-419D-A8C4-5B42FAFD19D1}"/>
              </a:ext>
            </a:extLst>
          </p:cNvPr>
          <p:cNvSpPr>
            <a:spLocks noGrp="1"/>
          </p:cNvSpPr>
          <p:nvPr>
            <p:ph type="body" sz="quarter" idx="18" hasCustomPrompt="1"/>
          </p:nvPr>
        </p:nvSpPr>
        <p:spPr>
          <a:xfrm>
            <a:off x="5429574" y="5314979"/>
            <a:ext cx="2093973" cy="184666"/>
          </a:xfrm>
        </p:spPr>
        <p:txBody>
          <a:bodyPr anchor="t">
            <a:noAutofit/>
          </a:bodyPr>
          <a:lstStyle>
            <a:lvl1pPr marL="0" marR="0" indent="0" algn="l" defTabSz="914400" rtl="0" eaLnBrk="1" fontAlgn="auto" latinLnBrk="0" hangingPunct="1">
              <a:lnSpc>
                <a:spcPct val="100000"/>
              </a:lnSpc>
              <a:spcBef>
                <a:spcPts val="0"/>
              </a:spcBef>
              <a:spcAft>
                <a:spcPts val="0"/>
              </a:spcAft>
              <a:buClrTx/>
              <a:buSzPct val="100000"/>
              <a:buFontTx/>
              <a:buNone/>
              <a:tabLst/>
              <a:defRPr sz="1200" b="1">
                <a:solidFill>
                  <a:schemeClr val="tx1"/>
                </a:solidFill>
                <a:latin typeface="+mn-lt"/>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lang="en-GB" dirty="0"/>
              <a:t>Click to add name</a:t>
            </a:r>
          </a:p>
        </p:txBody>
      </p:sp>
      <p:sp>
        <p:nvSpPr>
          <p:cNvPr id="17" name="Text Placeholder 4">
            <a:extLst>
              <a:ext uri="{FF2B5EF4-FFF2-40B4-BE49-F238E27FC236}">
                <a16:creationId xmlns:a16="http://schemas.microsoft.com/office/drawing/2014/main" id="{70E9C7E7-7CB8-4425-A5B3-2DE14A5750AA}"/>
              </a:ext>
            </a:extLst>
          </p:cNvPr>
          <p:cNvSpPr>
            <a:spLocks noGrp="1"/>
          </p:cNvSpPr>
          <p:nvPr>
            <p:ph type="body" sz="quarter" idx="19" hasCustomPrompt="1"/>
          </p:nvPr>
        </p:nvSpPr>
        <p:spPr>
          <a:xfrm>
            <a:off x="5429574" y="5505327"/>
            <a:ext cx="2093973" cy="553998"/>
          </a:xfrm>
        </p:spPr>
        <p:txBody>
          <a:bodyPr anchor="t">
            <a:noAutofit/>
          </a:bodyPr>
          <a:lstStyle>
            <a:lvl1pPr marL="0" indent="0">
              <a:spcBef>
                <a:spcPts val="0"/>
              </a:spcBef>
              <a:buFontTx/>
              <a:buNone/>
              <a:defRPr sz="1200">
                <a:solidFill>
                  <a:schemeClr val="tx1"/>
                </a:solidFill>
                <a:latin typeface="SwissReSans" panose="020B0604020202020204" charset="0"/>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lvl="0"/>
            <a:r>
              <a:rPr lang="en-GB" dirty="0"/>
              <a:t>Job title</a:t>
            </a:r>
            <a:br>
              <a:rPr lang="en-GB" dirty="0"/>
            </a:br>
            <a:r>
              <a:rPr lang="en-GB" dirty="0"/>
              <a:t>name@swissre.com</a:t>
            </a:r>
            <a:br>
              <a:rPr lang="en-GB" dirty="0"/>
            </a:br>
            <a:r>
              <a:rPr lang="en-GB" dirty="0"/>
              <a:t>000 0000 0000</a:t>
            </a:r>
          </a:p>
        </p:txBody>
      </p:sp>
      <p:sp>
        <p:nvSpPr>
          <p:cNvPr id="18" name="Text Placeholder 4">
            <a:extLst>
              <a:ext uri="{FF2B5EF4-FFF2-40B4-BE49-F238E27FC236}">
                <a16:creationId xmlns:a16="http://schemas.microsoft.com/office/drawing/2014/main" id="{B41A1806-731A-4E83-BB0C-A9548663CFD0}"/>
              </a:ext>
            </a:extLst>
          </p:cNvPr>
          <p:cNvSpPr>
            <a:spLocks noGrp="1"/>
          </p:cNvSpPr>
          <p:nvPr>
            <p:ph type="body" sz="quarter" idx="20" hasCustomPrompt="1"/>
          </p:nvPr>
        </p:nvSpPr>
        <p:spPr>
          <a:xfrm>
            <a:off x="3062449" y="5314979"/>
            <a:ext cx="2093973" cy="184666"/>
          </a:xfrm>
        </p:spPr>
        <p:txBody>
          <a:bodyPr anchor="t">
            <a:noAutofit/>
          </a:bodyPr>
          <a:lstStyle>
            <a:lvl1pPr marL="0" marR="0" indent="0" algn="l" defTabSz="914400" rtl="0" eaLnBrk="1" fontAlgn="auto" latinLnBrk="0" hangingPunct="1">
              <a:lnSpc>
                <a:spcPct val="100000"/>
              </a:lnSpc>
              <a:spcBef>
                <a:spcPts val="0"/>
              </a:spcBef>
              <a:spcAft>
                <a:spcPts val="0"/>
              </a:spcAft>
              <a:buClrTx/>
              <a:buSzPct val="100000"/>
              <a:buFontTx/>
              <a:buNone/>
              <a:tabLst/>
              <a:defRPr sz="1200" b="1">
                <a:solidFill>
                  <a:schemeClr val="tx1"/>
                </a:solidFill>
                <a:latin typeface="+mn-lt"/>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lang="en-GB" dirty="0"/>
              <a:t>Click to add name</a:t>
            </a:r>
          </a:p>
        </p:txBody>
      </p:sp>
      <p:sp>
        <p:nvSpPr>
          <p:cNvPr id="19" name="Text Placeholder 4">
            <a:extLst>
              <a:ext uri="{FF2B5EF4-FFF2-40B4-BE49-F238E27FC236}">
                <a16:creationId xmlns:a16="http://schemas.microsoft.com/office/drawing/2014/main" id="{6F4CECFD-0A5E-4297-9C69-2A932A779749}"/>
              </a:ext>
            </a:extLst>
          </p:cNvPr>
          <p:cNvSpPr>
            <a:spLocks noGrp="1"/>
          </p:cNvSpPr>
          <p:nvPr>
            <p:ph type="body" sz="quarter" idx="21" hasCustomPrompt="1"/>
          </p:nvPr>
        </p:nvSpPr>
        <p:spPr>
          <a:xfrm>
            <a:off x="3062449" y="5505327"/>
            <a:ext cx="2093973" cy="553998"/>
          </a:xfrm>
        </p:spPr>
        <p:txBody>
          <a:bodyPr anchor="t">
            <a:noAutofit/>
          </a:bodyPr>
          <a:lstStyle>
            <a:lvl1pPr marL="0" indent="0">
              <a:spcBef>
                <a:spcPts val="0"/>
              </a:spcBef>
              <a:buFontTx/>
              <a:buNone/>
              <a:defRPr sz="1200">
                <a:solidFill>
                  <a:schemeClr val="tx1"/>
                </a:solidFill>
                <a:latin typeface="SwissReSans" panose="020B0604020202020204" charset="0"/>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lvl="0"/>
            <a:r>
              <a:rPr lang="en-GB" dirty="0"/>
              <a:t>Job title</a:t>
            </a:r>
            <a:br>
              <a:rPr lang="en-GB" dirty="0"/>
            </a:br>
            <a:r>
              <a:rPr lang="en-GB" dirty="0"/>
              <a:t>name@swissre.com</a:t>
            </a:r>
            <a:br>
              <a:rPr lang="en-GB" dirty="0"/>
            </a:br>
            <a:r>
              <a:rPr lang="en-GB" dirty="0"/>
              <a:t>000 0000 0000</a:t>
            </a:r>
          </a:p>
        </p:txBody>
      </p:sp>
      <p:sp>
        <p:nvSpPr>
          <p:cNvPr id="20" name="Text Placeholder 4">
            <a:extLst>
              <a:ext uri="{FF2B5EF4-FFF2-40B4-BE49-F238E27FC236}">
                <a16:creationId xmlns:a16="http://schemas.microsoft.com/office/drawing/2014/main" id="{75837384-8E7C-48B1-93BA-43E60422F050}"/>
              </a:ext>
            </a:extLst>
          </p:cNvPr>
          <p:cNvSpPr>
            <a:spLocks noGrp="1"/>
          </p:cNvSpPr>
          <p:nvPr>
            <p:ph type="body" sz="quarter" idx="22"/>
          </p:nvPr>
        </p:nvSpPr>
        <p:spPr>
          <a:xfrm>
            <a:off x="8328173" y="4077072"/>
            <a:ext cx="3384402" cy="310639"/>
          </a:xfrm>
        </p:spPr>
        <p:txBody>
          <a:bodyPr anchor="t"/>
          <a:lstStyle>
            <a:lvl1pPr marL="0" indent="0">
              <a:spcBef>
                <a:spcPts val="0"/>
              </a:spcBef>
              <a:buFontTx/>
              <a:buNone/>
              <a:defRPr sz="1600">
                <a:solidFill>
                  <a:schemeClr val="tx2"/>
                </a:solidFill>
                <a:latin typeface="+mn-lt"/>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lvl="0"/>
            <a:r>
              <a:rPr lang="en-GB"/>
              <a:t>Click to edit Master text styles</a:t>
            </a:r>
            <a:endParaRPr lang="en-GB" dirty="0"/>
          </a:p>
        </p:txBody>
      </p:sp>
      <p:cxnSp>
        <p:nvCxnSpPr>
          <p:cNvPr id="11" name="Straight Connector 10">
            <a:extLst>
              <a:ext uri="{FF2B5EF4-FFF2-40B4-BE49-F238E27FC236}">
                <a16:creationId xmlns:a16="http://schemas.microsoft.com/office/drawing/2014/main" id="{E0F28C5D-8845-4047-8415-327CB3F2CACD}"/>
              </a:ext>
            </a:extLst>
          </p:cNvPr>
          <p:cNvCxnSpPr>
            <a:cxnSpLocks/>
          </p:cNvCxnSpPr>
          <p:nvPr userDrawn="1"/>
        </p:nvCxnSpPr>
        <p:spPr>
          <a:xfrm>
            <a:off x="8119367" y="4093739"/>
            <a:ext cx="0" cy="19440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Picture Placeholder 3">
            <a:extLst>
              <a:ext uri="{FF2B5EF4-FFF2-40B4-BE49-F238E27FC236}">
                <a16:creationId xmlns:a16="http://schemas.microsoft.com/office/drawing/2014/main" id="{69F551F4-30A0-42FA-8222-588014C02762}"/>
              </a:ext>
            </a:extLst>
          </p:cNvPr>
          <p:cNvSpPr>
            <a:spLocks noGrp="1"/>
          </p:cNvSpPr>
          <p:nvPr>
            <p:ph type="pic" sz="quarter" idx="23" hasCustomPrompt="1"/>
          </p:nvPr>
        </p:nvSpPr>
        <p:spPr bwMode="gray">
          <a:xfrm>
            <a:off x="695325" y="4427610"/>
            <a:ext cx="756000" cy="756000"/>
          </a:xfrm>
          <a:prstGeom prst="ellipse">
            <a:avLst/>
          </a:prstGeom>
        </p:spPr>
        <p:txBody>
          <a:bodyPr tIns="360000" anchor="ctr" anchorCtr="0"/>
          <a:lstStyle>
            <a:lvl1pPr marL="0" indent="0" algn="ctr">
              <a:buNone/>
              <a:defRPr sz="900">
                <a:solidFill>
                  <a:srgbClr val="A8BAB2"/>
                </a:solidFill>
              </a:defRPr>
            </a:lvl1pPr>
          </a:lstStyle>
          <a:p>
            <a:r>
              <a:rPr lang="en-GB" noProof="0"/>
              <a:t>Add picture</a:t>
            </a:r>
            <a:endParaRPr lang="en-GB" noProof="0" dirty="0"/>
          </a:p>
        </p:txBody>
      </p:sp>
      <p:sp>
        <p:nvSpPr>
          <p:cNvPr id="23" name="Picture Placeholder 3">
            <a:extLst>
              <a:ext uri="{FF2B5EF4-FFF2-40B4-BE49-F238E27FC236}">
                <a16:creationId xmlns:a16="http://schemas.microsoft.com/office/drawing/2014/main" id="{ADE6BCF2-2380-46A1-8C25-731905BB2B01}"/>
              </a:ext>
            </a:extLst>
          </p:cNvPr>
          <p:cNvSpPr>
            <a:spLocks noGrp="1"/>
          </p:cNvSpPr>
          <p:nvPr>
            <p:ph type="pic" sz="quarter" idx="24" hasCustomPrompt="1"/>
          </p:nvPr>
        </p:nvSpPr>
        <p:spPr bwMode="gray">
          <a:xfrm>
            <a:off x="3062449" y="4427610"/>
            <a:ext cx="756000" cy="756000"/>
          </a:xfrm>
          <a:prstGeom prst="ellipse">
            <a:avLst/>
          </a:prstGeom>
        </p:spPr>
        <p:txBody>
          <a:bodyPr tIns="360000" anchor="ctr" anchorCtr="0"/>
          <a:lstStyle>
            <a:lvl1pPr marL="0" indent="0" algn="ctr">
              <a:buNone/>
              <a:defRPr sz="900">
                <a:solidFill>
                  <a:srgbClr val="A8BAB2"/>
                </a:solidFill>
              </a:defRPr>
            </a:lvl1pPr>
          </a:lstStyle>
          <a:p>
            <a:r>
              <a:rPr lang="en-GB" noProof="0"/>
              <a:t>Add picture</a:t>
            </a:r>
            <a:endParaRPr lang="en-GB" noProof="0" dirty="0"/>
          </a:p>
        </p:txBody>
      </p:sp>
      <p:sp>
        <p:nvSpPr>
          <p:cNvPr id="24" name="Picture Placeholder 3">
            <a:extLst>
              <a:ext uri="{FF2B5EF4-FFF2-40B4-BE49-F238E27FC236}">
                <a16:creationId xmlns:a16="http://schemas.microsoft.com/office/drawing/2014/main" id="{C7366075-1CD2-44CA-AA8D-8DB1F77AC580}"/>
              </a:ext>
            </a:extLst>
          </p:cNvPr>
          <p:cNvSpPr>
            <a:spLocks noGrp="1"/>
          </p:cNvSpPr>
          <p:nvPr>
            <p:ph type="pic" sz="quarter" idx="25" hasCustomPrompt="1"/>
          </p:nvPr>
        </p:nvSpPr>
        <p:spPr bwMode="gray">
          <a:xfrm>
            <a:off x="5429573" y="4427610"/>
            <a:ext cx="756000" cy="756000"/>
          </a:xfrm>
          <a:prstGeom prst="ellipse">
            <a:avLst/>
          </a:prstGeom>
        </p:spPr>
        <p:txBody>
          <a:bodyPr tIns="360000" anchor="ctr" anchorCtr="0"/>
          <a:lstStyle>
            <a:lvl1pPr marL="0" indent="0" algn="ctr">
              <a:buNone/>
              <a:defRPr sz="900">
                <a:solidFill>
                  <a:srgbClr val="A8BAB2"/>
                </a:solidFill>
              </a:defRPr>
            </a:lvl1pPr>
          </a:lstStyle>
          <a:p>
            <a:r>
              <a:rPr lang="en-GB" noProof="0"/>
              <a:t>Add picture</a:t>
            </a:r>
            <a:endParaRPr lang="en-GB" noProof="0" dirty="0"/>
          </a:p>
        </p:txBody>
      </p:sp>
      <p:sp>
        <p:nvSpPr>
          <p:cNvPr id="22" name="Picture Placeholder 9">
            <a:extLst>
              <a:ext uri="{FF2B5EF4-FFF2-40B4-BE49-F238E27FC236}">
                <a16:creationId xmlns:a16="http://schemas.microsoft.com/office/drawing/2014/main" id="{648D5C41-1D22-4084-B72C-691EECE7BD19}"/>
              </a:ext>
            </a:extLst>
          </p:cNvPr>
          <p:cNvSpPr>
            <a:spLocks noGrp="1"/>
          </p:cNvSpPr>
          <p:nvPr>
            <p:ph type="pic" sz="quarter" idx="26" hasCustomPrompt="1"/>
          </p:nvPr>
        </p:nvSpPr>
        <p:spPr>
          <a:xfrm>
            <a:off x="8325162" y="4595414"/>
            <a:ext cx="324000" cy="324000"/>
          </a:xfrm>
        </p:spPr>
        <p:txBody>
          <a:bodyPr/>
          <a:lstStyle>
            <a:lvl1pPr marL="0" indent="0">
              <a:buNone/>
              <a:defRPr sz="800">
                <a:solidFill>
                  <a:schemeClr val="bg1"/>
                </a:solidFill>
              </a:defRPr>
            </a:lvl1pPr>
          </a:lstStyle>
          <a:p>
            <a:r>
              <a:rPr lang="en-GB"/>
              <a:t> </a:t>
            </a:r>
            <a:endParaRPr lang="en-GB" dirty="0"/>
          </a:p>
        </p:txBody>
      </p:sp>
      <p:sp>
        <p:nvSpPr>
          <p:cNvPr id="25" name="Picture Placeholder 9">
            <a:extLst>
              <a:ext uri="{FF2B5EF4-FFF2-40B4-BE49-F238E27FC236}">
                <a16:creationId xmlns:a16="http://schemas.microsoft.com/office/drawing/2014/main" id="{981C71BD-3572-4D3E-A439-282B46934A53}"/>
              </a:ext>
            </a:extLst>
          </p:cNvPr>
          <p:cNvSpPr>
            <a:spLocks noGrp="1"/>
          </p:cNvSpPr>
          <p:nvPr>
            <p:ph type="pic" sz="quarter" idx="27" hasCustomPrompt="1"/>
          </p:nvPr>
        </p:nvSpPr>
        <p:spPr>
          <a:xfrm>
            <a:off x="8793162" y="4595414"/>
            <a:ext cx="324000" cy="324000"/>
          </a:xfrm>
        </p:spPr>
        <p:txBody>
          <a:bodyPr/>
          <a:lstStyle>
            <a:lvl1pPr marL="0" indent="0">
              <a:buNone/>
              <a:defRPr sz="800">
                <a:solidFill>
                  <a:schemeClr val="bg1"/>
                </a:solidFill>
              </a:defRPr>
            </a:lvl1pPr>
          </a:lstStyle>
          <a:p>
            <a:r>
              <a:rPr lang="en-GB"/>
              <a:t> </a:t>
            </a:r>
            <a:endParaRPr lang="en-GB" dirty="0"/>
          </a:p>
        </p:txBody>
      </p:sp>
      <p:sp>
        <p:nvSpPr>
          <p:cNvPr id="26" name="Picture Placeholder 9">
            <a:extLst>
              <a:ext uri="{FF2B5EF4-FFF2-40B4-BE49-F238E27FC236}">
                <a16:creationId xmlns:a16="http://schemas.microsoft.com/office/drawing/2014/main" id="{1E38F592-CD50-44D2-ADAF-E5E00BA23CFF}"/>
              </a:ext>
            </a:extLst>
          </p:cNvPr>
          <p:cNvSpPr>
            <a:spLocks noGrp="1"/>
          </p:cNvSpPr>
          <p:nvPr>
            <p:ph type="pic" sz="quarter" idx="28" hasCustomPrompt="1"/>
          </p:nvPr>
        </p:nvSpPr>
        <p:spPr>
          <a:xfrm>
            <a:off x="9261162" y="4595414"/>
            <a:ext cx="324000" cy="324000"/>
          </a:xfrm>
        </p:spPr>
        <p:txBody>
          <a:bodyPr/>
          <a:lstStyle>
            <a:lvl1pPr marL="0" indent="0">
              <a:buNone/>
              <a:defRPr sz="800">
                <a:solidFill>
                  <a:schemeClr val="bg1"/>
                </a:solidFill>
              </a:defRPr>
            </a:lvl1pPr>
          </a:lstStyle>
          <a:p>
            <a:r>
              <a:rPr lang="en-GB"/>
              <a:t> </a:t>
            </a:r>
            <a:endParaRPr lang="en-GB" dirty="0"/>
          </a:p>
        </p:txBody>
      </p:sp>
      <p:sp>
        <p:nvSpPr>
          <p:cNvPr id="27" name="Picture Placeholder 9">
            <a:extLst>
              <a:ext uri="{FF2B5EF4-FFF2-40B4-BE49-F238E27FC236}">
                <a16:creationId xmlns:a16="http://schemas.microsoft.com/office/drawing/2014/main" id="{B9CBBAEC-D478-4957-A994-1732847F9DC2}"/>
              </a:ext>
            </a:extLst>
          </p:cNvPr>
          <p:cNvSpPr>
            <a:spLocks noGrp="1"/>
          </p:cNvSpPr>
          <p:nvPr>
            <p:ph type="pic" sz="quarter" idx="29" hasCustomPrompt="1"/>
          </p:nvPr>
        </p:nvSpPr>
        <p:spPr>
          <a:xfrm>
            <a:off x="9729162" y="4595414"/>
            <a:ext cx="324000" cy="324000"/>
          </a:xfrm>
        </p:spPr>
        <p:txBody>
          <a:bodyPr/>
          <a:lstStyle>
            <a:lvl1pPr marL="0" indent="0">
              <a:buNone/>
              <a:defRPr sz="800">
                <a:solidFill>
                  <a:schemeClr val="bg1"/>
                </a:solidFill>
              </a:defRPr>
            </a:lvl1pPr>
          </a:lstStyle>
          <a:p>
            <a:r>
              <a:rPr lang="en-GB"/>
              <a:t> </a:t>
            </a:r>
            <a:endParaRPr lang="en-GB" dirty="0"/>
          </a:p>
        </p:txBody>
      </p:sp>
      <p:sp>
        <p:nvSpPr>
          <p:cNvPr id="28" name="Picture Placeholder 9">
            <a:extLst>
              <a:ext uri="{FF2B5EF4-FFF2-40B4-BE49-F238E27FC236}">
                <a16:creationId xmlns:a16="http://schemas.microsoft.com/office/drawing/2014/main" id="{F35FD1BB-F5B0-4478-8DB8-91AFB5811699}"/>
              </a:ext>
            </a:extLst>
          </p:cNvPr>
          <p:cNvSpPr>
            <a:spLocks noGrp="1"/>
          </p:cNvSpPr>
          <p:nvPr>
            <p:ph type="pic" sz="quarter" idx="30" hasCustomPrompt="1"/>
          </p:nvPr>
        </p:nvSpPr>
        <p:spPr>
          <a:xfrm>
            <a:off x="10197162" y="4595414"/>
            <a:ext cx="324000" cy="324000"/>
          </a:xfrm>
        </p:spPr>
        <p:txBody>
          <a:bodyPr/>
          <a:lstStyle>
            <a:lvl1pPr marL="0" indent="0">
              <a:buNone/>
              <a:defRPr sz="800">
                <a:solidFill>
                  <a:schemeClr val="bg1"/>
                </a:solidFill>
              </a:defRPr>
            </a:lvl1pPr>
          </a:lstStyle>
          <a:p>
            <a:r>
              <a:rPr lang="en-GB"/>
              <a:t> </a:t>
            </a:r>
            <a:endParaRPr lang="en-GB" dirty="0"/>
          </a:p>
        </p:txBody>
      </p:sp>
      <p:pic>
        <p:nvPicPr>
          <p:cNvPr id="5" name="Picture 4">
            <a:extLst>
              <a:ext uri="{FF2B5EF4-FFF2-40B4-BE49-F238E27FC236}">
                <a16:creationId xmlns:a16="http://schemas.microsoft.com/office/drawing/2014/main" id="{0D1796F9-C871-4282-A5A6-4DBA747035E7}"/>
              </a:ext>
            </a:extLst>
          </p:cNvPr>
          <p:cNvPicPr>
            <a:picLocks noChangeAspect="1"/>
          </p:cNvPicPr>
          <p:nvPr userDrawn="1">
            <p:custDataLst>
              <p:tags r:id="rId2"/>
            </p:custDataLst>
          </p:nvPr>
        </p:nvPicPr>
        <p:blipFill>
          <a:blip r:embed="rId4" cstate="print">
            <a:extLst>
              <a:ext uri="{28A0092B-C50C-407E-A947-70E740481C1C}">
                <a14:useLocalDpi xmlns:a14="http://schemas.microsoft.com/office/drawing/2010/main" val="0"/>
              </a:ext>
            </a:extLst>
          </a:blip>
          <a:stretch>
            <a:fillRect/>
          </a:stretch>
        </p:blipFill>
        <p:spPr bwMode="gray">
          <a:xfrm>
            <a:off x="263426" y="301052"/>
            <a:ext cx="1379177" cy="324512"/>
          </a:xfrm>
          <a:prstGeom prst="rect">
            <a:avLst/>
          </a:prstGeom>
        </p:spPr>
      </p:pic>
    </p:spTree>
    <p:extLst>
      <p:ext uri="{BB962C8B-B14F-4D97-AF65-F5344CB8AC3E}">
        <p14:creationId xmlns:p14="http://schemas.microsoft.com/office/powerpoint/2010/main" val="992061309"/>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Power Symbol" preserve="1" userDrawn="1">
  <p:cSld name="Power Symbo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dirty="0"/>
          </a:p>
        </p:txBody>
      </p:sp>
      <p:sp>
        <p:nvSpPr>
          <p:cNvPr id="3" name="Footer Placeholder 2"/>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
        <p:nvSpPr>
          <p:cNvPr id="9" name="Rectangle 8"/>
          <p:cNvSpPr/>
          <p:nvPr userDrawn="1"/>
        </p:nvSpPr>
        <p:spPr>
          <a:xfrm>
            <a:off x="4943872" y="2564904"/>
            <a:ext cx="2304256" cy="1728192"/>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a:latin typeface="SwissReSans" pitchFamily="34" charset="0"/>
            </a:endParaRPr>
          </a:p>
        </p:txBody>
      </p:sp>
      <p:grpSp>
        <p:nvGrpSpPr>
          <p:cNvPr id="11" name="Group 10"/>
          <p:cNvGrpSpPr/>
          <p:nvPr userDrawn="1"/>
        </p:nvGrpSpPr>
        <p:grpSpPr>
          <a:xfrm>
            <a:off x="4656138" y="1989138"/>
            <a:ext cx="2879725" cy="2879725"/>
            <a:chOff x="3132138" y="1989138"/>
            <a:chExt cx="2879725" cy="2879725"/>
          </a:xfrm>
        </p:grpSpPr>
        <p:sp>
          <p:nvSpPr>
            <p:cNvPr id="12" name="Rectangle 11"/>
            <p:cNvSpPr/>
            <p:nvPr userDrawn="1"/>
          </p:nvSpPr>
          <p:spPr>
            <a:xfrm>
              <a:off x="3707904" y="2564904"/>
              <a:ext cx="1728192" cy="1728192"/>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a:latin typeface="SwissReSans" pitchFamily="34" charset="0"/>
              </a:endParaRPr>
            </a:p>
          </p:txBody>
        </p:sp>
        <p:sp>
          <p:nvSpPr>
            <p:cNvPr id="13" name="Freeform 5"/>
            <p:cNvSpPr>
              <a:spLocks noEditPoints="1"/>
            </p:cNvSpPr>
            <p:nvPr userDrawn="1"/>
          </p:nvSpPr>
          <p:spPr bwMode="auto">
            <a:xfrm>
              <a:off x="3132138" y="1989138"/>
              <a:ext cx="2879725" cy="2879725"/>
            </a:xfrm>
            <a:custGeom>
              <a:avLst/>
              <a:gdLst>
                <a:gd name="T0" fmla="*/ 738 w 1476"/>
                <a:gd name="T1" fmla="*/ 0 h 1476"/>
                <a:gd name="T2" fmla="*/ 0 w 1476"/>
                <a:gd name="T3" fmla="*/ 738 h 1476"/>
                <a:gd name="T4" fmla="*/ 738 w 1476"/>
                <a:gd name="T5" fmla="*/ 1476 h 1476"/>
                <a:gd name="T6" fmla="*/ 1476 w 1476"/>
                <a:gd name="T7" fmla="*/ 738 h 1476"/>
                <a:gd name="T8" fmla="*/ 738 w 1476"/>
                <a:gd name="T9" fmla="*/ 0 h 1476"/>
                <a:gd name="T10" fmla="*/ 547 w 1476"/>
                <a:gd name="T11" fmla="*/ 1099 h 1476"/>
                <a:gd name="T12" fmla="*/ 388 w 1476"/>
                <a:gd name="T13" fmla="*/ 1099 h 1476"/>
                <a:gd name="T14" fmla="*/ 388 w 1476"/>
                <a:gd name="T15" fmla="*/ 637 h 1476"/>
                <a:gd name="T16" fmla="*/ 547 w 1476"/>
                <a:gd name="T17" fmla="*/ 637 h 1476"/>
                <a:gd name="T18" fmla="*/ 547 w 1476"/>
                <a:gd name="T19" fmla="*/ 1099 h 1476"/>
                <a:gd name="T20" fmla="*/ 817 w 1476"/>
                <a:gd name="T21" fmla="*/ 1099 h 1476"/>
                <a:gd name="T22" fmla="*/ 658 w 1476"/>
                <a:gd name="T23" fmla="*/ 1099 h 1476"/>
                <a:gd name="T24" fmla="*/ 658 w 1476"/>
                <a:gd name="T25" fmla="*/ 637 h 1476"/>
                <a:gd name="T26" fmla="*/ 817 w 1476"/>
                <a:gd name="T27" fmla="*/ 637 h 1476"/>
                <a:gd name="T28" fmla="*/ 817 w 1476"/>
                <a:gd name="T29" fmla="*/ 1099 h 1476"/>
                <a:gd name="T30" fmla="*/ 1088 w 1476"/>
                <a:gd name="T31" fmla="*/ 1099 h 1476"/>
                <a:gd name="T32" fmla="*/ 929 w 1476"/>
                <a:gd name="T33" fmla="*/ 1099 h 1476"/>
                <a:gd name="T34" fmla="*/ 929 w 1476"/>
                <a:gd name="T35" fmla="*/ 637 h 1476"/>
                <a:gd name="T36" fmla="*/ 1088 w 1476"/>
                <a:gd name="T37" fmla="*/ 637 h 1476"/>
                <a:gd name="T38" fmla="*/ 1088 w 1476"/>
                <a:gd name="T39" fmla="*/ 1099 h 1476"/>
                <a:gd name="T40" fmla="*/ 1094 w 1476"/>
                <a:gd name="T41" fmla="*/ 524 h 1476"/>
                <a:gd name="T42" fmla="*/ 382 w 1476"/>
                <a:gd name="T43" fmla="*/ 524 h 1476"/>
                <a:gd name="T44" fmla="*/ 382 w 1476"/>
                <a:gd name="T45" fmla="*/ 374 h 1476"/>
                <a:gd name="T46" fmla="*/ 1094 w 1476"/>
                <a:gd name="T47" fmla="*/ 374 h 1476"/>
                <a:gd name="T48" fmla="*/ 1094 w 1476"/>
                <a:gd name="T49" fmla="*/ 524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76" h="1476">
                  <a:moveTo>
                    <a:pt x="738" y="0"/>
                  </a:moveTo>
                  <a:cubicBezTo>
                    <a:pt x="330" y="0"/>
                    <a:pt x="0" y="331"/>
                    <a:pt x="0" y="738"/>
                  </a:cubicBezTo>
                  <a:cubicBezTo>
                    <a:pt x="0" y="1146"/>
                    <a:pt x="330" y="1476"/>
                    <a:pt x="738" y="1476"/>
                  </a:cubicBezTo>
                  <a:cubicBezTo>
                    <a:pt x="1145" y="1476"/>
                    <a:pt x="1476" y="1146"/>
                    <a:pt x="1476" y="738"/>
                  </a:cubicBezTo>
                  <a:cubicBezTo>
                    <a:pt x="1476" y="331"/>
                    <a:pt x="1145" y="0"/>
                    <a:pt x="738" y="0"/>
                  </a:cubicBezTo>
                  <a:moveTo>
                    <a:pt x="547" y="1099"/>
                  </a:moveTo>
                  <a:cubicBezTo>
                    <a:pt x="388" y="1099"/>
                    <a:pt x="388" y="1099"/>
                    <a:pt x="388" y="1099"/>
                  </a:cubicBezTo>
                  <a:cubicBezTo>
                    <a:pt x="388" y="637"/>
                    <a:pt x="388" y="637"/>
                    <a:pt x="388" y="637"/>
                  </a:cubicBezTo>
                  <a:cubicBezTo>
                    <a:pt x="547" y="637"/>
                    <a:pt x="547" y="637"/>
                    <a:pt x="547" y="637"/>
                  </a:cubicBezTo>
                  <a:lnTo>
                    <a:pt x="547" y="1099"/>
                  </a:lnTo>
                  <a:close/>
                  <a:moveTo>
                    <a:pt x="817" y="1099"/>
                  </a:moveTo>
                  <a:cubicBezTo>
                    <a:pt x="658" y="1099"/>
                    <a:pt x="658" y="1099"/>
                    <a:pt x="658" y="1099"/>
                  </a:cubicBezTo>
                  <a:cubicBezTo>
                    <a:pt x="658" y="637"/>
                    <a:pt x="658" y="637"/>
                    <a:pt x="658" y="637"/>
                  </a:cubicBezTo>
                  <a:cubicBezTo>
                    <a:pt x="817" y="637"/>
                    <a:pt x="817" y="637"/>
                    <a:pt x="817" y="637"/>
                  </a:cubicBezTo>
                  <a:lnTo>
                    <a:pt x="817" y="1099"/>
                  </a:lnTo>
                  <a:close/>
                  <a:moveTo>
                    <a:pt x="1088" y="1099"/>
                  </a:moveTo>
                  <a:cubicBezTo>
                    <a:pt x="929" y="1099"/>
                    <a:pt x="929" y="1099"/>
                    <a:pt x="929" y="1099"/>
                  </a:cubicBezTo>
                  <a:cubicBezTo>
                    <a:pt x="929" y="637"/>
                    <a:pt x="929" y="637"/>
                    <a:pt x="929" y="637"/>
                  </a:cubicBezTo>
                  <a:cubicBezTo>
                    <a:pt x="1088" y="637"/>
                    <a:pt x="1088" y="637"/>
                    <a:pt x="1088" y="637"/>
                  </a:cubicBezTo>
                  <a:lnTo>
                    <a:pt x="1088" y="1099"/>
                  </a:lnTo>
                  <a:close/>
                  <a:moveTo>
                    <a:pt x="1094" y="524"/>
                  </a:moveTo>
                  <a:cubicBezTo>
                    <a:pt x="382" y="524"/>
                    <a:pt x="382" y="524"/>
                    <a:pt x="382" y="524"/>
                  </a:cubicBezTo>
                  <a:cubicBezTo>
                    <a:pt x="382" y="374"/>
                    <a:pt x="382" y="374"/>
                    <a:pt x="382" y="374"/>
                  </a:cubicBezTo>
                  <a:cubicBezTo>
                    <a:pt x="1094" y="374"/>
                    <a:pt x="1094" y="374"/>
                    <a:pt x="1094" y="374"/>
                  </a:cubicBezTo>
                  <a:lnTo>
                    <a:pt x="1094" y="524"/>
                  </a:lnTo>
                  <a:close/>
                </a:path>
              </a:pathLst>
            </a:custGeom>
            <a:solidFill>
              <a:srgbClr val="627D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Slide - Gradient horizontal (transparent)" preserve="1" userDrawn="1">
  <p:cSld name="Title Slide - Gradient horizontal (transparent)">
    <p:bg bwMode="gray">
      <p:bgPr>
        <a:solidFill>
          <a:srgbClr val="D1DCD6"/>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5DDD3B-045F-4D3B-8E92-D3FE0AC45E24}"/>
              </a:ext>
            </a:extLst>
          </p:cNvPr>
          <p:cNvSpPr/>
          <p:nvPr userDrawn="1"/>
        </p:nvSpPr>
        <p:spPr>
          <a:xfrm>
            <a:off x="0" y="0"/>
            <a:ext cx="12192000" cy="3429000"/>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a:latin typeface="SwissReSans" pitchFamily="34" charset="0"/>
            </a:endParaRPr>
          </a:p>
        </p:txBody>
      </p:sp>
      <p:sp>
        <p:nvSpPr>
          <p:cNvPr id="8" name="Picture Placeholder 7"/>
          <p:cNvSpPr>
            <a:spLocks noGrp="1"/>
          </p:cNvSpPr>
          <p:nvPr>
            <p:ph type="pic" sz="quarter" idx="12"/>
          </p:nvPr>
        </p:nvSpPr>
        <p:spPr bwMode="gray">
          <a:xfrm>
            <a:off x="0" y="0"/>
            <a:ext cx="12192000" cy="6858000"/>
          </a:xfrm>
        </p:spPr>
        <p:txBody>
          <a:bodyPr tIns="576000" anchor="ctr"/>
          <a:lstStyle>
            <a:lvl1pPr algn="ctr">
              <a:buFontTx/>
              <a:buNone/>
              <a:defRPr sz="1200">
                <a:solidFill>
                  <a:srgbClr val="A8BAB2"/>
                </a:solidFill>
                <a:latin typeface="SwissReSans" pitchFamily="34" charset="0"/>
              </a:defRPr>
            </a:lvl1pPr>
          </a:lstStyle>
          <a:p>
            <a:r>
              <a:rPr lang="en-GB"/>
              <a:t>Click icon to add picture</a:t>
            </a:r>
            <a:endParaRPr lang="en-GB" dirty="0"/>
          </a:p>
        </p:txBody>
      </p:sp>
      <p:sp>
        <p:nvSpPr>
          <p:cNvPr id="2" name="Title 1"/>
          <p:cNvSpPr>
            <a:spLocks noGrp="1"/>
          </p:cNvSpPr>
          <p:nvPr>
            <p:ph type="ctrTitle"/>
          </p:nvPr>
        </p:nvSpPr>
        <p:spPr bwMode="white">
          <a:xfrm>
            <a:off x="695325" y="1628776"/>
            <a:ext cx="9913177" cy="1296168"/>
          </a:xfrm>
        </p:spPr>
        <p:txBody>
          <a:bodyPr>
            <a:noAutofit/>
          </a:bodyPr>
          <a:lstStyle>
            <a:lvl1pPr algn="l">
              <a:lnSpc>
                <a:spcPct val="80000"/>
              </a:lnSpc>
              <a:defRPr sz="4800">
                <a:solidFill>
                  <a:srgbClr val="FFFFFF"/>
                </a:solidFill>
                <a:latin typeface="SwissReSans Light" pitchFamily="34" charset="0"/>
              </a:defRPr>
            </a:lvl1pPr>
          </a:lstStyle>
          <a:p>
            <a:r>
              <a:rPr lang="en-GB"/>
              <a:t>Click to edit Master title style</a:t>
            </a:r>
            <a:endParaRPr lang="en-GB" dirty="0"/>
          </a:p>
        </p:txBody>
      </p:sp>
      <p:sp>
        <p:nvSpPr>
          <p:cNvPr id="3" name="Subtitle 2"/>
          <p:cNvSpPr>
            <a:spLocks noGrp="1"/>
          </p:cNvSpPr>
          <p:nvPr>
            <p:ph type="subTitle" idx="1"/>
          </p:nvPr>
        </p:nvSpPr>
        <p:spPr bwMode="white">
          <a:xfrm>
            <a:off x="695325" y="2996952"/>
            <a:ext cx="9913177" cy="288032"/>
          </a:xfrm>
        </p:spPr>
        <p:txBody>
          <a:bodyPr/>
          <a:lstStyle>
            <a:lvl1pPr marL="0" indent="0" algn="l">
              <a:lnSpc>
                <a:spcPct val="100000"/>
              </a:lnSpc>
              <a:spcBef>
                <a:spcPts val="0"/>
              </a:spcBef>
              <a:buNone/>
              <a:defRPr>
                <a:solidFill>
                  <a:srgbClr val="FFFFFF"/>
                </a:solidFill>
                <a:latin typeface="SwissReSans"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GB" dirty="0"/>
          </a:p>
        </p:txBody>
      </p:sp>
      <p:sp>
        <p:nvSpPr>
          <p:cNvPr id="11" name="Classification"/>
          <p:cNvSpPr txBox="1">
            <a:spLocks noChangeArrowheads="1"/>
          </p:cNvSpPr>
          <p:nvPr userDrawn="1">
            <p:custDataLst>
              <p:tags r:id="rId2"/>
            </p:custDataLst>
          </p:nvPr>
        </p:nvSpPr>
        <p:spPr bwMode="black">
          <a:xfrm>
            <a:off x="4012517" y="260350"/>
            <a:ext cx="76795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pic>
        <p:nvPicPr>
          <p:cNvPr id="6" name="Picture 5">
            <a:extLst>
              <a:ext uri="{FF2B5EF4-FFF2-40B4-BE49-F238E27FC236}">
                <a16:creationId xmlns:a16="http://schemas.microsoft.com/office/drawing/2014/main" id="{30015D78-D13A-4328-BF06-5201B14F282C}"/>
              </a:ext>
            </a:extLst>
          </p:cNvPr>
          <p:cNvPicPr>
            <a:picLocks noChangeAspect="1"/>
          </p:cNvPicPr>
          <p:nvPr userDrawn="1">
            <p:custDataLst>
              <p:tags r:id="rId3"/>
            </p:custDataLst>
          </p:nvPr>
        </p:nvPicPr>
        <p:blipFill>
          <a:blip r:embed="rId5" cstate="print">
            <a:extLst>
              <a:ext uri="{28A0092B-C50C-407E-A947-70E740481C1C}">
                <a14:useLocalDpi xmlns:a14="http://schemas.microsoft.com/office/drawing/2010/main" val="0"/>
              </a:ext>
            </a:extLst>
          </a:blip>
          <a:stretch>
            <a:fillRect/>
          </a:stretch>
        </p:blipFill>
        <p:spPr bwMode="gray">
          <a:xfrm>
            <a:off x="263426" y="301052"/>
            <a:ext cx="1379177" cy="324512"/>
          </a:xfrm>
          <a:prstGeom prst="rect">
            <a:avLst/>
          </a:prstGeom>
        </p:spPr>
      </p:pic>
    </p:spTree>
    <p:extLst>
      <p:ext uri="{BB962C8B-B14F-4D97-AF65-F5344CB8AC3E}">
        <p14:creationId xmlns:p14="http://schemas.microsoft.com/office/powerpoint/2010/main" val="356971202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itle Slide - Gradient vertical (transparent)" preserve="1" userDrawn="1">
  <p:cSld name="Title Slide - Gradient vertical (transparent)">
    <p:bg bwMode="gray">
      <p:bgPr>
        <a:solidFill>
          <a:srgbClr val="D1DCD6"/>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F6B540C-7407-4801-AA47-52B2D6E277C8}"/>
              </a:ext>
            </a:extLst>
          </p:cNvPr>
          <p:cNvSpPr/>
          <p:nvPr userDrawn="1"/>
        </p:nvSpPr>
        <p:spPr>
          <a:xfrm>
            <a:off x="0" y="0"/>
            <a:ext cx="6096000" cy="6858000"/>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a:latin typeface="SwissReSans" pitchFamily="34" charset="0"/>
            </a:endParaRPr>
          </a:p>
        </p:txBody>
      </p:sp>
      <p:sp>
        <p:nvSpPr>
          <p:cNvPr id="8" name="Picture Placeholder 7"/>
          <p:cNvSpPr>
            <a:spLocks noGrp="1"/>
          </p:cNvSpPr>
          <p:nvPr>
            <p:ph type="pic" sz="quarter" idx="12"/>
          </p:nvPr>
        </p:nvSpPr>
        <p:spPr bwMode="gray">
          <a:xfrm>
            <a:off x="0" y="0"/>
            <a:ext cx="12192000" cy="6858000"/>
          </a:xfrm>
        </p:spPr>
        <p:txBody>
          <a:bodyPr tIns="576000" anchor="ctr"/>
          <a:lstStyle>
            <a:lvl1pPr algn="ctr">
              <a:buFontTx/>
              <a:buNone/>
              <a:defRPr sz="1200">
                <a:solidFill>
                  <a:srgbClr val="A8BAB2"/>
                </a:solidFill>
                <a:latin typeface="SwissReSans" pitchFamily="34" charset="0"/>
              </a:defRPr>
            </a:lvl1pPr>
          </a:lstStyle>
          <a:p>
            <a:r>
              <a:rPr lang="en-GB"/>
              <a:t>Click icon to add picture</a:t>
            </a:r>
            <a:endParaRPr lang="en-GB" dirty="0"/>
          </a:p>
        </p:txBody>
      </p:sp>
      <p:sp>
        <p:nvSpPr>
          <p:cNvPr id="11" name="Classification"/>
          <p:cNvSpPr txBox="1">
            <a:spLocks noChangeArrowheads="1"/>
          </p:cNvSpPr>
          <p:nvPr userDrawn="1">
            <p:custDataLst>
              <p:tags r:id="rId2"/>
            </p:custDataLst>
          </p:nvPr>
        </p:nvSpPr>
        <p:spPr bwMode="black">
          <a:xfrm>
            <a:off x="4012517" y="260350"/>
            <a:ext cx="76795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7" name="Title 1">
            <a:extLst>
              <a:ext uri="{FF2B5EF4-FFF2-40B4-BE49-F238E27FC236}">
                <a16:creationId xmlns:a16="http://schemas.microsoft.com/office/drawing/2014/main" id="{BE38C6DF-C718-46CD-B3B3-721F806920DB}"/>
              </a:ext>
            </a:extLst>
          </p:cNvPr>
          <p:cNvSpPr>
            <a:spLocks noGrp="1"/>
          </p:cNvSpPr>
          <p:nvPr>
            <p:ph type="ctrTitle"/>
          </p:nvPr>
        </p:nvSpPr>
        <p:spPr bwMode="white">
          <a:xfrm>
            <a:off x="695325" y="1628776"/>
            <a:ext cx="5184651" cy="1296168"/>
          </a:xfrm>
        </p:spPr>
        <p:txBody>
          <a:bodyPr>
            <a:noAutofit/>
          </a:bodyPr>
          <a:lstStyle>
            <a:lvl1pPr algn="l">
              <a:lnSpc>
                <a:spcPct val="80000"/>
              </a:lnSpc>
              <a:defRPr sz="3600">
                <a:solidFill>
                  <a:srgbClr val="FFFFFF"/>
                </a:solidFill>
                <a:latin typeface="SwissReSans Light" pitchFamily="34" charset="0"/>
              </a:defRPr>
            </a:lvl1pPr>
          </a:lstStyle>
          <a:p>
            <a:r>
              <a:rPr lang="en-GB" noProof="0"/>
              <a:t>Click to edit Master title style</a:t>
            </a:r>
            <a:endParaRPr lang="en-GB" noProof="0" dirty="0"/>
          </a:p>
        </p:txBody>
      </p:sp>
      <p:sp>
        <p:nvSpPr>
          <p:cNvPr id="10" name="Subtitle 2">
            <a:extLst>
              <a:ext uri="{FF2B5EF4-FFF2-40B4-BE49-F238E27FC236}">
                <a16:creationId xmlns:a16="http://schemas.microsoft.com/office/drawing/2014/main" id="{BA82BB02-D252-4EC6-9468-A370B10E6595}"/>
              </a:ext>
            </a:extLst>
          </p:cNvPr>
          <p:cNvSpPr>
            <a:spLocks noGrp="1"/>
          </p:cNvSpPr>
          <p:nvPr>
            <p:ph type="subTitle" idx="1"/>
          </p:nvPr>
        </p:nvSpPr>
        <p:spPr bwMode="white">
          <a:xfrm>
            <a:off x="695325" y="3284984"/>
            <a:ext cx="5184651" cy="288032"/>
          </a:xfrm>
        </p:spPr>
        <p:txBody>
          <a:bodyPr/>
          <a:lstStyle>
            <a:lvl1pPr marL="0" indent="0" algn="l">
              <a:lnSpc>
                <a:spcPct val="100000"/>
              </a:lnSpc>
              <a:spcBef>
                <a:spcPts val="0"/>
              </a:spcBef>
              <a:buNone/>
              <a:defRPr>
                <a:solidFill>
                  <a:srgbClr val="FFFFFF"/>
                </a:solidFill>
                <a:latin typeface="SwissReSans"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GB" dirty="0"/>
          </a:p>
        </p:txBody>
      </p:sp>
      <p:pic>
        <p:nvPicPr>
          <p:cNvPr id="3" name="Picture 2">
            <a:extLst>
              <a:ext uri="{FF2B5EF4-FFF2-40B4-BE49-F238E27FC236}">
                <a16:creationId xmlns:a16="http://schemas.microsoft.com/office/drawing/2014/main" id="{B410D833-02CD-4066-ACBB-5D119B66700B}"/>
              </a:ext>
            </a:extLst>
          </p:cNvPr>
          <p:cNvPicPr>
            <a:picLocks noChangeAspect="1"/>
          </p:cNvPicPr>
          <p:nvPr userDrawn="1">
            <p:custDataLst>
              <p:tags r:id="rId3"/>
            </p:custDataLst>
          </p:nvPr>
        </p:nvPicPr>
        <p:blipFill>
          <a:blip r:embed="rId5" cstate="print">
            <a:extLst>
              <a:ext uri="{28A0092B-C50C-407E-A947-70E740481C1C}">
                <a14:useLocalDpi xmlns:a14="http://schemas.microsoft.com/office/drawing/2010/main" val="0"/>
              </a:ext>
            </a:extLst>
          </a:blip>
          <a:stretch>
            <a:fillRect/>
          </a:stretch>
        </p:blipFill>
        <p:spPr bwMode="gray">
          <a:xfrm>
            <a:off x="263426" y="301052"/>
            <a:ext cx="1379177" cy="324512"/>
          </a:xfrm>
          <a:prstGeom prst="rect">
            <a:avLst/>
          </a:prstGeom>
        </p:spPr>
      </p:pic>
    </p:spTree>
    <p:extLst>
      <p:ext uri="{BB962C8B-B14F-4D97-AF65-F5344CB8AC3E}">
        <p14:creationId xmlns:p14="http://schemas.microsoft.com/office/powerpoint/2010/main" val="421002299"/>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Section Header - Gradient" preserve="1" userDrawn="1">
  <p:cSld name="Section Header - Gradient">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695325" y="1628774"/>
            <a:ext cx="11017250" cy="1296168"/>
          </a:xfrm>
        </p:spPr>
        <p:txBody>
          <a:bodyPr vert="horz" lIns="0" tIns="0" rIns="0" bIns="0" rtlCol="0" anchor="t" anchorCtr="0">
            <a:noAutofit/>
          </a:bodyPr>
          <a:lstStyle>
            <a:lvl1pPr algn="l" defTabSz="914400" rtl="0" eaLnBrk="1" latinLnBrk="0" hangingPunct="1">
              <a:lnSpc>
                <a:spcPct val="80000"/>
              </a:lnSpc>
              <a:spcBef>
                <a:spcPct val="0"/>
              </a:spcBef>
              <a:buNone/>
              <a:defRPr lang="en-GB" sz="4800" kern="1200" dirty="0">
                <a:solidFill>
                  <a:schemeClr val="bg1"/>
                </a:solidFill>
                <a:latin typeface="SwissReSans Light" pitchFamily="34" charset="0"/>
                <a:ea typeface="+mj-ea"/>
                <a:cs typeface="+mj-cs"/>
              </a:defRPr>
            </a:lvl1pPr>
          </a:lstStyle>
          <a:p>
            <a:r>
              <a:rPr lang="en-GB"/>
              <a:t>Click to add section title</a:t>
            </a:r>
            <a:endParaRPr lang="en-GB" dirty="0"/>
          </a:p>
        </p:txBody>
      </p:sp>
      <p:sp>
        <p:nvSpPr>
          <p:cNvPr id="10" name="Text Placeholder 9"/>
          <p:cNvSpPr>
            <a:spLocks noGrp="1"/>
          </p:cNvSpPr>
          <p:nvPr>
            <p:ph type="body" sz="quarter" idx="12"/>
          </p:nvPr>
        </p:nvSpPr>
        <p:spPr>
          <a:xfrm>
            <a:off x="695325" y="2996952"/>
            <a:ext cx="11017250" cy="2544487"/>
          </a:xfrm>
        </p:spPr>
        <p:txBody>
          <a:bodyPr/>
          <a:lstStyle>
            <a:lvl1pPr>
              <a:spcBef>
                <a:spcPts val="0"/>
              </a:spcBef>
              <a:defRPr sz="1800">
                <a:solidFill>
                  <a:schemeClr val="bg1"/>
                </a:solidFill>
                <a:latin typeface="SwissReSans Light" panose="020B0504020202020204" pitchFamily="34" charset="0"/>
              </a:defRPr>
            </a:lvl1pPr>
            <a:lvl2pPr>
              <a:spcBef>
                <a:spcPts val="0"/>
              </a:spcBef>
              <a:defRPr sz="1600">
                <a:solidFill>
                  <a:schemeClr val="bg1"/>
                </a:solidFill>
                <a:latin typeface="SwissReSans Light" panose="020B0504020202020204" pitchFamily="34" charset="0"/>
              </a:defRPr>
            </a:lvl2pPr>
            <a:lvl3pPr>
              <a:spcBef>
                <a:spcPts val="0"/>
              </a:spcBef>
              <a:defRPr sz="1600">
                <a:solidFill>
                  <a:schemeClr val="bg1"/>
                </a:solidFill>
                <a:latin typeface="SwissReSans Light" panose="020B0504020202020204" pitchFamily="34" charset="0"/>
              </a:defRPr>
            </a:lvl3pPr>
            <a:lvl4pPr>
              <a:spcBef>
                <a:spcPts val="0"/>
              </a:spcBef>
              <a:defRPr sz="1600">
                <a:solidFill>
                  <a:schemeClr val="bg1"/>
                </a:solidFill>
                <a:latin typeface="SwissReSans Light" panose="020B0504020202020204" pitchFamily="34" charset="0"/>
              </a:defRPr>
            </a:lvl4pPr>
            <a:lvl5pPr>
              <a:spcBef>
                <a:spcPts val="0"/>
              </a:spcBef>
              <a:defRPr sz="1600">
                <a:solidFill>
                  <a:schemeClr val="bg1"/>
                </a:solidFill>
                <a:latin typeface="SwissReSans Light" panose="020B05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3" name="Date Placeholder 2"/>
          <p:cNvSpPr>
            <a:spLocks noGrp="1"/>
          </p:cNvSpPr>
          <p:nvPr>
            <p:ph type="dt" sz="half" idx="13"/>
          </p:nvPr>
        </p:nvSpPr>
        <p:spPr/>
        <p:txBody>
          <a:bodyPr/>
          <a:lstStyle/>
          <a:p>
            <a:endParaRPr lang="en-GB" dirty="0"/>
          </a:p>
        </p:txBody>
      </p:sp>
      <p:sp>
        <p:nvSpPr>
          <p:cNvPr id="4" name="Footer Placeholder 3"/>
          <p:cNvSpPr>
            <a:spLocks noGrp="1"/>
          </p:cNvSpPr>
          <p:nvPr>
            <p:ph type="ftr" sz="quarter" idx="14"/>
          </p:nvPr>
        </p:nvSpPr>
        <p:spPr/>
        <p:txBody>
          <a:bodyPr/>
          <a:lstStyle/>
          <a:p>
            <a:endParaRPr lang="en-GB" dirty="0"/>
          </a:p>
        </p:txBody>
      </p:sp>
      <p:sp>
        <p:nvSpPr>
          <p:cNvPr id="8" name="Slide Number Placeholder 7"/>
          <p:cNvSpPr>
            <a:spLocks noGrp="1"/>
          </p:cNvSpPr>
          <p:nvPr>
            <p:ph type="sldNum" sz="quarter" idx="15"/>
            <p:custDataLst>
              <p:tags r:id="rId2"/>
            </p:custDataLst>
          </p:nvPr>
        </p:nvSpPr>
        <p:spPr/>
        <p:txBody>
          <a:bodyPr/>
          <a:lstStyle>
            <a:lvl1pPr>
              <a:defRPr>
                <a:solidFill>
                  <a:schemeClr val="bg1"/>
                </a:solidFill>
              </a:defRPr>
            </a:lvl1pPr>
          </a:lstStyle>
          <a:p>
            <a:fld id="{5E4D2043-7E31-4A53-BD33-72A88E682172}" type="slidenum">
              <a:rPr lang="en-GB" smtClean="0"/>
              <a:pPr/>
              <a:t>‹#›</a:t>
            </a:fld>
            <a:endParaRPr lang="en-GB" dirty="0"/>
          </a:p>
        </p:txBody>
      </p:sp>
      <p:sp>
        <p:nvSpPr>
          <p:cNvPr id="11" name="Classification"/>
          <p:cNvSpPr txBox="1">
            <a:spLocks noChangeArrowheads="1"/>
          </p:cNvSpPr>
          <p:nvPr userDrawn="1">
            <p:custDataLst>
              <p:tags r:id="rId3"/>
            </p:custDataLst>
          </p:nvPr>
        </p:nvSpPr>
        <p:spPr bwMode="black">
          <a:xfrm>
            <a:off x="4022173" y="260350"/>
            <a:ext cx="76795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chemeClr val="bg1"/>
              </a:solidFill>
              <a:latin typeface="SwissReSans" pitchFamily="34" charset="0"/>
            </a:endParaRPr>
          </a:p>
        </p:txBody>
      </p:sp>
      <p:sp>
        <p:nvSpPr>
          <p:cNvPr id="14" name="Footer"/>
          <p:cNvSpPr txBox="1">
            <a:spLocks/>
          </p:cNvSpPr>
          <p:nvPr userDrawn="1">
            <p:custDataLst>
              <p:tags r:id="rId4"/>
            </p:custDataLst>
          </p:nvPr>
        </p:nvSpPr>
        <p:spPr bwMode="black">
          <a:xfrm>
            <a:off x="3120661" y="6505850"/>
            <a:ext cx="7871883" cy="139700"/>
          </a:xfrm>
          <a:prstGeom prst="rect">
            <a:avLst/>
          </a:prstGeom>
        </p:spPr>
        <p:txBody>
          <a:bodyPr vert="horz" wrap="none" lIns="0" tIns="0" rIns="0" bIns="0" rtlCol="0" anchor="b" anchorCtr="0"/>
          <a:lstStyle/>
          <a:p>
            <a:pPr marL="0" algn="r" defTabSz="914400" rtl="0" eaLnBrk="1" latinLnBrk="0" hangingPunct="1"/>
            <a:r>
              <a:rPr lang="en-GB" sz="1000" b="0" kern="1200">
                <a:solidFill>
                  <a:schemeClr val="bg1"/>
                </a:solidFill>
                <a:latin typeface="SwissReSans" pitchFamily="34" charset="0"/>
                <a:ea typeface="+mn-ea"/>
                <a:cs typeface="+mn-cs"/>
              </a:rPr>
              <a:t>Dash Training | December 2020</a:t>
            </a:r>
            <a:endParaRPr lang="en-GB" sz="1000" b="0" kern="1200" dirty="0">
              <a:solidFill>
                <a:schemeClr val="bg1"/>
              </a:solidFill>
              <a:latin typeface="SwissReSans" pitchFamily="34" charset="0"/>
              <a:ea typeface="+mn-ea"/>
              <a:cs typeface="+mn-cs"/>
            </a:endParaRPr>
          </a:p>
        </p:txBody>
      </p:sp>
      <p:pic>
        <p:nvPicPr>
          <p:cNvPr id="6" name="Picture 5">
            <a:extLst>
              <a:ext uri="{FF2B5EF4-FFF2-40B4-BE49-F238E27FC236}">
                <a16:creationId xmlns:a16="http://schemas.microsoft.com/office/drawing/2014/main" id="{1F8F840F-3E57-4BF2-8F35-3A26E024457C}"/>
              </a:ext>
            </a:extLst>
          </p:cNvPr>
          <p:cNvPicPr>
            <a:picLocks noChangeAspect="1"/>
          </p:cNvPicPr>
          <p:nvPr userDrawn="1">
            <p:custDataLst>
              <p:tags r:id="rId5"/>
            </p:custDataLst>
          </p:nvPr>
        </p:nvPicPr>
        <p:blipFill>
          <a:blip r:embed="rId7"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ection Header - Gradient and Number" preserve="1" userDrawn="1">
  <p:cSld name="Section Header - Gradient and Number">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695325" y="692150"/>
            <a:ext cx="11017250" cy="623071"/>
          </a:xfrm>
        </p:spPr>
        <p:txBody>
          <a:bodyPr vert="horz" lIns="0" tIns="0" rIns="0" bIns="0" rtlCol="0" anchor="t" anchorCtr="0">
            <a:noAutofit/>
          </a:bodyPr>
          <a:lstStyle>
            <a:lvl1pPr algn="l" defTabSz="914400" rtl="0" eaLnBrk="1" latinLnBrk="0" hangingPunct="1">
              <a:lnSpc>
                <a:spcPct val="90000"/>
              </a:lnSpc>
              <a:spcBef>
                <a:spcPct val="0"/>
              </a:spcBef>
              <a:buNone/>
              <a:defRPr lang="en-GB" sz="1600" kern="1200" dirty="0">
                <a:solidFill>
                  <a:schemeClr val="bg1"/>
                </a:solidFill>
                <a:latin typeface="SwissReSans Light" pitchFamily="34" charset="0"/>
                <a:ea typeface="+mj-ea"/>
                <a:cs typeface="+mj-cs"/>
              </a:defRPr>
            </a:lvl1pPr>
          </a:lstStyle>
          <a:p>
            <a:r>
              <a:rPr lang="en-GB"/>
              <a:t>Click to add section title</a:t>
            </a:r>
            <a:endParaRPr lang="en-GB" dirty="0"/>
          </a:p>
        </p:txBody>
      </p:sp>
      <p:sp>
        <p:nvSpPr>
          <p:cNvPr id="10" name="Text Placeholder 9"/>
          <p:cNvSpPr>
            <a:spLocks noGrp="1"/>
          </p:cNvSpPr>
          <p:nvPr>
            <p:ph type="body" sz="quarter" idx="12" hasCustomPrompt="1"/>
          </p:nvPr>
        </p:nvSpPr>
        <p:spPr>
          <a:xfrm>
            <a:off x="482227" y="1558252"/>
            <a:ext cx="6693893" cy="4607598"/>
          </a:xfrm>
        </p:spPr>
        <p:txBody>
          <a:bodyPr wrap="none" anchor="t" anchorCtr="0">
            <a:noAutofit/>
          </a:bodyPr>
          <a:lstStyle>
            <a:lvl1pPr marL="0" indent="0">
              <a:lnSpc>
                <a:spcPct val="100000"/>
              </a:lnSpc>
              <a:spcBef>
                <a:spcPts val="0"/>
              </a:spcBef>
              <a:buFontTx/>
              <a:buNone/>
              <a:defRPr sz="35000" b="1">
                <a:solidFill>
                  <a:schemeClr val="bg1"/>
                </a:solidFill>
                <a:latin typeface="SwissReSans Light" panose="020B0504020202020204" pitchFamily="34" charset="0"/>
              </a:defRPr>
            </a:lvl1pPr>
            <a:lvl2pPr marL="182562" indent="0">
              <a:spcBef>
                <a:spcPts val="0"/>
              </a:spcBef>
              <a:buFontTx/>
              <a:buNone/>
              <a:defRPr sz="35000">
                <a:solidFill>
                  <a:schemeClr val="bg1"/>
                </a:solidFill>
                <a:latin typeface="SwissReSans Light" panose="020B0504020202020204" pitchFamily="34" charset="0"/>
              </a:defRPr>
            </a:lvl2pPr>
            <a:lvl3pPr marL="444500" indent="0">
              <a:spcBef>
                <a:spcPts val="0"/>
              </a:spcBef>
              <a:buFontTx/>
              <a:buNone/>
              <a:defRPr sz="35000">
                <a:solidFill>
                  <a:schemeClr val="bg1"/>
                </a:solidFill>
                <a:latin typeface="SwissReSans Light" panose="020B0504020202020204" pitchFamily="34" charset="0"/>
              </a:defRPr>
            </a:lvl3pPr>
            <a:lvl4pPr marL="715963" indent="0">
              <a:spcBef>
                <a:spcPts val="0"/>
              </a:spcBef>
              <a:buFontTx/>
              <a:buNone/>
              <a:defRPr sz="35000">
                <a:solidFill>
                  <a:schemeClr val="bg1"/>
                </a:solidFill>
                <a:latin typeface="SwissReSans Light" panose="020B0504020202020204" pitchFamily="34" charset="0"/>
              </a:defRPr>
            </a:lvl4pPr>
            <a:lvl5pPr marL="985838" indent="0">
              <a:spcBef>
                <a:spcPts val="0"/>
              </a:spcBef>
              <a:buFontTx/>
              <a:buNone/>
              <a:defRPr sz="35000">
                <a:solidFill>
                  <a:schemeClr val="bg1"/>
                </a:solidFill>
                <a:latin typeface="SwissReSans Light" panose="020B0504020202020204" pitchFamily="34" charset="0"/>
              </a:defRPr>
            </a:lvl5pPr>
          </a:lstStyle>
          <a:p>
            <a:pPr lvl="0"/>
            <a:r>
              <a:rPr lang="en-GB" dirty="0"/>
              <a:t>00</a:t>
            </a:r>
          </a:p>
        </p:txBody>
      </p:sp>
      <p:sp>
        <p:nvSpPr>
          <p:cNvPr id="3" name="Date Placeholder 2"/>
          <p:cNvSpPr>
            <a:spLocks noGrp="1"/>
          </p:cNvSpPr>
          <p:nvPr>
            <p:ph type="dt" sz="half" idx="13"/>
          </p:nvPr>
        </p:nvSpPr>
        <p:spPr/>
        <p:txBody>
          <a:bodyPr/>
          <a:lstStyle/>
          <a:p>
            <a:endParaRPr lang="en-GB" dirty="0"/>
          </a:p>
        </p:txBody>
      </p:sp>
      <p:sp>
        <p:nvSpPr>
          <p:cNvPr id="4" name="Footer Placeholder 3"/>
          <p:cNvSpPr>
            <a:spLocks noGrp="1"/>
          </p:cNvSpPr>
          <p:nvPr>
            <p:ph type="ftr" sz="quarter" idx="14"/>
          </p:nvPr>
        </p:nvSpPr>
        <p:spPr/>
        <p:txBody>
          <a:bodyPr/>
          <a:lstStyle/>
          <a:p>
            <a:endParaRPr lang="en-GB" dirty="0"/>
          </a:p>
        </p:txBody>
      </p:sp>
      <p:sp>
        <p:nvSpPr>
          <p:cNvPr id="8" name="Slide Number Placeholder 7"/>
          <p:cNvSpPr>
            <a:spLocks noGrp="1"/>
          </p:cNvSpPr>
          <p:nvPr>
            <p:ph type="sldNum" sz="quarter" idx="15"/>
            <p:custDataLst>
              <p:tags r:id="rId2"/>
            </p:custDataLst>
          </p:nvPr>
        </p:nvSpPr>
        <p:spPr/>
        <p:txBody>
          <a:bodyPr/>
          <a:lstStyle>
            <a:lvl1pPr>
              <a:defRPr>
                <a:solidFill>
                  <a:schemeClr val="bg1"/>
                </a:solidFill>
              </a:defRPr>
            </a:lvl1pPr>
          </a:lstStyle>
          <a:p>
            <a:fld id="{5E4D2043-7E31-4A53-BD33-72A88E682172}" type="slidenum">
              <a:rPr lang="en-GB" smtClean="0"/>
              <a:pPr/>
              <a:t>‹#›</a:t>
            </a:fld>
            <a:endParaRPr lang="en-GB" dirty="0"/>
          </a:p>
        </p:txBody>
      </p:sp>
      <p:sp>
        <p:nvSpPr>
          <p:cNvPr id="11" name="Classification"/>
          <p:cNvSpPr txBox="1">
            <a:spLocks noChangeArrowheads="1"/>
          </p:cNvSpPr>
          <p:nvPr userDrawn="1">
            <p:custDataLst>
              <p:tags r:id="rId3"/>
            </p:custDataLst>
          </p:nvPr>
        </p:nvSpPr>
        <p:spPr bwMode="black">
          <a:xfrm>
            <a:off x="4022173" y="260350"/>
            <a:ext cx="76795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chemeClr val="bg1"/>
              </a:solidFill>
              <a:latin typeface="SwissReSans" pitchFamily="34" charset="0"/>
            </a:endParaRPr>
          </a:p>
        </p:txBody>
      </p:sp>
      <p:sp>
        <p:nvSpPr>
          <p:cNvPr id="14" name="Footer"/>
          <p:cNvSpPr txBox="1">
            <a:spLocks/>
          </p:cNvSpPr>
          <p:nvPr userDrawn="1">
            <p:custDataLst>
              <p:tags r:id="rId4"/>
            </p:custDataLst>
          </p:nvPr>
        </p:nvSpPr>
        <p:spPr bwMode="black">
          <a:xfrm>
            <a:off x="3120661" y="6505850"/>
            <a:ext cx="7871883" cy="139700"/>
          </a:xfrm>
          <a:prstGeom prst="rect">
            <a:avLst/>
          </a:prstGeom>
        </p:spPr>
        <p:txBody>
          <a:bodyPr vert="horz" wrap="none" lIns="0" tIns="0" rIns="0" bIns="0" rtlCol="0" anchor="b" anchorCtr="0"/>
          <a:lstStyle/>
          <a:p>
            <a:pPr marL="0" algn="r" defTabSz="914400" rtl="0" eaLnBrk="1" latinLnBrk="0" hangingPunct="1"/>
            <a:r>
              <a:rPr lang="en-GB" sz="1000" b="0" kern="1200">
                <a:solidFill>
                  <a:schemeClr val="bg1"/>
                </a:solidFill>
                <a:latin typeface="SwissReSans" pitchFamily="34" charset="0"/>
                <a:ea typeface="+mn-ea"/>
                <a:cs typeface="+mn-cs"/>
              </a:rPr>
              <a:t>Dash Training | December 2020</a:t>
            </a:r>
            <a:endParaRPr lang="en-GB" sz="1000" b="0" kern="1200" dirty="0">
              <a:solidFill>
                <a:schemeClr val="bg1"/>
              </a:solidFill>
              <a:latin typeface="SwissReSans" pitchFamily="34" charset="0"/>
              <a:ea typeface="+mn-ea"/>
              <a:cs typeface="+mn-cs"/>
            </a:endParaRPr>
          </a:p>
        </p:txBody>
      </p:sp>
      <p:pic>
        <p:nvPicPr>
          <p:cNvPr id="6" name="Picture 5">
            <a:extLst>
              <a:ext uri="{FF2B5EF4-FFF2-40B4-BE49-F238E27FC236}">
                <a16:creationId xmlns:a16="http://schemas.microsoft.com/office/drawing/2014/main" id="{2BCD69AA-DA40-4551-BE49-E10D8670D3AA}"/>
              </a:ext>
            </a:extLst>
          </p:cNvPr>
          <p:cNvPicPr>
            <a:picLocks noChangeAspect="1"/>
          </p:cNvPicPr>
          <p:nvPr userDrawn="1">
            <p:custDataLst>
              <p:tags r:id="rId5"/>
            </p:custDataLst>
          </p:nvPr>
        </p:nvPicPr>
        <p:blipFill>
          <a:blip r:embed="rId7"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168240915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Section Header - Gradient, Image and Number" preserve="1" userDrawn="1">
  <p:cSld name="Section Header - Gradient, Image and Number">
    <p:bg>
      <p:bgPr>
        <a:solidFill>
          <a:srgbClr val="D1DCD6"/>
        </a:solidFill>
        <a:effectLst/>
      </p:bgPr>
    </p:bg>
    <p:spTree>
      <p:nvGrpSpPr>
        <p:cNvPr id="1" name=""/>
        <p:cNvGrpSpPr/>
        <p:nvPr/>
      </p:nvGrpSpPr>
      <p:grpSpPr>
        <a:xfrm>
          <a:off x="0" y="0"/>
          <a:ext cx="0" cy="0"/>
          <a:chOff x="0" y="0"/>
          <a:chExt cx="0" cy="0"/>
        </a:xfrm>
      </p:grpSpPr>
      <p:sp>
        <p:nvSpPr>
          <p:cNvPr id="12" name="Gradient">
            <a:extLst>
              <a:ext uri="{FF2B5EF4-FFF2-40B4-BE49-F238E27FC236}">
                <a16:creationId xmlns:a16="http://schemas.microsoft.com/office/drawing/2014/main" id="{2AD77173-72CE-4F00-9F97-0D8F1104BFBF}"/>
              </a:ext>
            </a:extLst>
          </p:cNvPr>
          <p:cNvSpPr/>
          <p:nvPr userDrawn="1">
            <p:custDataLst>
              <p:tags r:id="rId2"/>
            </p:custDataLst>
          </p:nvPr>
        </p:nvSpPr>
        <p:spPr bwMode="gray">
          <a:xfrm>
            <a:off x="0" y="-1"/>
            <a:ext cx="6096000" cy="6858000"/>
          </a:xfrm>
          <a:prstGeom prst="rect">
            <a:avLst/>
          </a:prstGeom>
          <a:gradFill flip="none" rotWithShape="1">
            <a:gsLst>
              <a:gs pos="0">
                <a:schemeClr val="tx2"/>
              </a:gs>
              <a:gs pos="100000">
                <a:schemeClr val="bg2"/>
              </a:gs>
            </a:gsLst>
            <a:lin ang="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a:latin typeface="SwissReSans" pitchFamily="34" charset="0"/>
            </a:endParaRPr>
          </a:p>
        </p:txBody>
      </p:sp>
      <p:sp>
        <p:nvSpPr>
          <p:cNvPr id="15" name="Picture Placeholder 7">
            <a:extLst>
              <a:ext uri="{FF2B5EF4-FFF2-40B4-BE49-F238E27FC236}">
                <a16:creationId xmlns:a16="http://schemas.microsoft.com/office/drawing/2014/main" id="{C75E534B-00AB-495E-BB30-50E8FE003185}"/>
              </a:ext>
            </a:extLst>
          </p:cNvPr>
          <p:cNvSpPr>
            <a:spLocks noGrp="1"/>
          </p:cNvSpPr>
          <p:nvPr>
            <p:ph type="pic" sz="quarter" idx="16"/>
          </p:nvPr>
        </p:nvSpPr>
        <p:spPr bwMode="gray">
          <a:xfrm>
            <a:off x="6096000" y="0"/>
            <a:ext cx="6096000" cy="6858000"/>
          </a:xfrm>
        </p:spPr>
        <p:txBody>
          <a:bodyPr tIns="576000" anchor="ctr"/>
          <a:lstStyle>
            <a:lvl1pPr algn="ctr">
              <a:buFontTx/>
              <a:buNone/>
              <a:defRPr sz="1200">
                <a:solidFill>
                  <a:srgbClr val="A8BAB2"/>
                </a:solidFill>
                <a:latin typeface="SwissReSans" pitchFamily="34" charset="0"/>
              </a:defRPr>
            </a:lvl1pPr>
          </a:lstStyle>
          <a:p>
            <a:r>
              <a:rPr lang="en-GB"/>
              <a:t>Click icon to add picture</a:t>
            </a:r>
            <a:endParaRPr lang="en-GB" dirty="0"/>
          </a:p>
        </p:txBody>
      </p:sp>
      <p:sp>
        <p:nvSpPr>
          <p:cNvPr id="2" name="Title 1"/>
          <p:cNvSpPr>
            <a:spLocks noGrp="1"/>
          </p:cNvSpPr>
          <p:nvPr>
            <p:ph type="title" hasCustomPrompt="1"/>
          </p:nvPr>
        </p:nvSpPr>
        <p:spPr bwMode="gray">
          <a:xfrm>
            <a:off x="695325" y="692150"/>
            <a:ext cx="11017250" cy="623071"/>
          </a:xfrm>
        </p:spPr>
        <p:txBody>
          <a:bodyPr vert="horz" lIns="0" tIns="0" rIns="0" bIns="0" rtlCol="0" anchor="t" anchorCtr="0">
            <a:noAutofit/>
          </a:bodyPr>
          <a:lstStyle>
            <a:lvl1pPr algn="l" defTabSz="914400" rtl="0" eaLnBrk="1" latinLnBrk="0" hangingPunct="1">
              <a:lnSpc>
                <a:spcPct val="90000"/>
              </a:lnSpc>
              <a:spcBef>
                <a:spcPct val="0"/>
              </a:spcBef>
              <a:buNone/>
              <a:defRPr lang="en-GB" sz="1600" kern="1200" dirty="0">
                <a:solidFill>
                  <a:schemeClr val="bg1"/>
                </a:solidFill>
                <a:latin typeface="SwissReSans Light" pitchFamily="34" charset="0"/>
                <a:ea typeface="+mj-ea"/>
                <a:cs typeface="+mj-cs"/>
              </a:defRPr>
            </a:lvl1pPr>
          </a:lstStyle>
          <a:p>
            <a:r>
              <a:rPr lang="en-GB"/>
              <a:t>Click to add section title</a:t>
            </a:r>
            <a:endParaRPr lang="en-GB" dirty="0"/>
          </a:p>
        </p:txBody>
      </p:sp>
      <p:sp>
        <p:nvSpPr>
          <p:cNvPr id="10" name="Text Placeholder 9"/>
          <p:cNvSpPr>
            <a:spLocks noGrp="1"/>
          </p:cNvSpPr>
          <p:nvPr>
            <p:ph type="body" sz="quarter" idx="12" hasCustomPrompt="1"/>
          </p:nvPr>
        </p:nvSpPr>
        <p:spPr>
          <a:xfrm>
            <a:off x="543700" y="2829884"/>
            <a:ext cx="4472180" cy="3847207"/>
          </a:xfrm>
        </p:spPr>
        <p:txBody>
          <a:bodyPr wrap="none" anchor="t">
            <a:noAutofit/>
          </a:bodyPr>
          <a:lstStyle>
            <a:lvl1pPr marL="0" indent="0">
              <a:spcBef>
                <a:spcPts val="0"/>
              </a:spcBef>
              <a:buFontTx/>
              <a:buNone/>
              <a:defRPr sz="25000" b="1">
                <a:solidFill>
                  <a:schemeClr val="bg1"/>
                </a:solidFill>
                <a:latin typeface="SwissReSans Light" panose="020B0504020202020204" pitchFamily="34" charset="0"/>
              </a:defRPr>
            </a:lvl1pPr>
            <a:lvl2pPr marL="182562" indent="0">
              <a:spcBef>
                <a:spcPts val="0"/>
              </a:spcBef>
              <a:buFontTx/>
              <a:buNone/>
              <a:defRPr sz="35000">
                <a:solidFill>
                  <a:schemeClr val="bg1"/>
                </a:solidFill>
                <a:latin typeface="SwissReSans Light" panose="020B0504020202020204" pitchFamily="34" charset="0"/>
              </a:defRPr>
            </a:lvl2pPr>
            <a:lvl3pPr marL="444500" indent="0">
              <a:spcBef>
                <a:spcPts val="0"/>
              </a:spcBef>
              <a:buFontTx/>
              <a:buNone/>
              <a:defRPr sz="35000">
                <a:solidFill>
                  <a:schemeClr val="bg1"/>
                </a:solidFill>
                <a:latin typeface="SwissReSans Light" panose="020B0504020202020204" pitchFamily="34" charset="0"/>
              </a:defRPr>
            </a:lvl3pPr>
            <a:lvl4pPr marL="715963" indent="0">
              <a:spcBef>
                <a:spcPts val="0"/>
              </a:spcBef>
              <a:buFontTx/>
              <a:buNone/>
              <a:defRPr sz="35000">
                <a:solidFill>
                  <a:schemeClr val="bg1"/>
                </a:solidFill>
                <a:latin typeface="SwissReSans Light" panose="020B0504020202020204" pitchFamily="34" charset="0"/>
              </a:defRPr>
            </a:lvl4pPr>
            <a:lvl5pPr marL="985838" indent="0">
              <a:spcBef>
                <a:spcPts val="0"/>
              </a:spcBef>
              <a:buFontTx/>
              <a:buNone/>
              <a:defRPr sz="35000">
                <a:solidFill>
                  <a:schemeClr val="bg1"/>
                </a:solidFill>
                <a:latin typeface="SwissReSans Light" panose="020B0504020202020204" pitchFamily="34" charset="0"/>
              </a:defRPr>
            </a:lvl5pPr>
          </a:lstStyle>
          <a:p>
            <a:pPr lvl="0"/>
            <a:r>
              <a:rPr lang="en-GB" dirty="0"/>
              <a:t>00</a:t>
            </a:r>
          </a:p>
        </p:txBody>
      </p:sp>
      <p:sp>
        <p:nvSpPr>
          <p:cNvPr id="3" name="Date Placeholder 2"/>
          <p:cNvSpPr>
            <a:spLocks noGrp="1"/>
          </p:cNvSpPr>
          <p:nvPr>
            <p:ph type="dt" sz="half" idx="13"/>
          </p:nvPr>
        </p:nvSpPr>
        <p:spPr/>
        <p:txBody>
          <a:bodyPr/>
          <a:lstStyle/>
          <a:p>
            <a:endParaRPr lang="en-GB" dirty="0"/>
          </a:p>
        </p:txBody>
      </p:sp>
      <p:sp>
        <p:nvSpPr>
          <p:cNvPr id="4" name="Footer Placeholder 3"/>
          <p:cNvSpPr>
            <a:spLocks noGrp="1"/>
          </p:cNvSpPr>
          <p:nvPr>
            <p:ph type="ftr" sz="quarter" idx="14"/>
          </p:nvPr>
        </p:nvSpPr>
        <p:spPr/>
        <p:txBody>
          <a:bodyPr/>
          <a:lstStyle/>
          <a:p>
            <a:endParaRPr lang="en-GB" dirty="0"/>
          </a:p>
        </p:txBody>
      </p:sp>
      <p:sp>
        <p:nvSpPr>
          <p:cNvPr id="8" name="Slide Number Placeholder 7"/>
          <p:cNvSpPr>
            <a:spLocks noGrp="1"/>
          </p:cNvSpPr>
          <p:nvPr>
            <p:ph type="sldNum" sz="quarter" idx="15"/>
            <p:custDataLst>
              <p:tags r:id="rId3"/>
            </p:custDataLst>
          </p:nvPr>
        </p:nvSpPr>
        <p:spPr/>
        <p:txBody>
          <a:bodyPr/>
          <a:lstStyle>
            <a:lvl1pPr>
              <a:defRPr>
                <a:solidFill>
                  <a:schemeClr val="bg1"/>
                </a:solidFill>
              </a:defRPr>
            </a:lvl1pPr>
          </a:lstStyle>
          <a:p>
            <a:fld id="{5E4D2043-7E31-4A53-BD33-72A88E682172}" type="slidenum">
              <a:rPr lang="en-GB" smtClean="0"/>
              <a:pPr/>
              <a:t>‹#›</a:t>
            </a:fld>
            <a:endParaRPr lang="en-GB" dirty="0"/>
          </a:p>
        </p:txBody>
      </p:sp>
      <p:sp>
        <p:nvSpPr>
          <p:cNvPr id="11" name="Classification"/>
          <p:cNvSpPr txBox="1">
            <a:spLocks noChangeArrowheads="1"/>
          </p:cNvSpPr>
          <p:nvPr userDrawn="1">
            <p:custDataLst>
              <p:tags r:id="rId4"/>
            </p:custDataLst>
          </p:nvPr>
        </p:nvSpPr>
        <p:spPr bwMode="black">
          <a:xfrm>
            <a:off x="4022173" y="260350"/>
            <a:ext cx="76795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chemeClr val="bg1"/>
              </a:solidFill>
              <a:latin typeface="SwissReSans" pitchFamily="34" charset="0"/>
            </a:endParaRPr>
          </a:p>
        </p:txBody>
      </p:sp>
      <p:sp>
        <p:nvSpPr>
          <p:cNvPr id="14" name="Footer"/>
          <p:cNvSpPr txBox="1">
            <a:spLocks/>
          </p:cNvSpPr>
          <p:nvPr userDrawn="1">
            <p:custDataLst>
              <p:tags r:id="rId5"/>
            </p:custDataLst>
          </p:nvPr>
        </p:nvSpPr>
        <p:spPr bwMode="black">
          <a:xfrm>
            <a:off x="3120661" y="6505850"/>
            <a:ext cx="7871883" cy="139700"/>
          </a:xfrm>
          <a:prstGeom prst="rect">
            <a:avLst/>
          </a:prstGeom>
        </p:spPr>
        <p:txBody>
          <a:bodyPr vert="horz" wrap="none" lIns="0" tIns="0" rIns="0" bIns="0" rtlCol="0" anchor="b" anchorCtr="0"/>
          <a:lstStyle/>
          <a:p>
            <a:pPr marL="0" algn="r" defTabSz="914400" rtl="0" eaLnBrk="1" latinLnBrk="0" hangingPunct="1"/>
            <a:r>
              <a:rPr lang="en-GB" sz="1000" b="0" kern="1200">
                <a:solidFill>
                  <a:schemeClr val="bg1"/>
                </a:solidFill>
                <a:latin typeface="SwissReSans" pitchFamily="34" charset="0"/>
                <a:ea typeface="+mn-ea"/>
                <a:cs typeface="+mn-cs"/>
              </a:rPr>
              <a:t>Dash Training | December 2020</a:t>
            </a:r>
            <a:endParaRPr lang="en-GB" sz="1000" b="0" kern="1200" dirty="0">
              <a:solidFill>
                <a:schemeClr val="bg1"/>
              </a:solidFill>
              <a:latin typeface="SwissReSans" pitchFamily="34" charset="0"/>
              <a:ea typeface="+mn-ea"/>
              <a:cs typeface="+mn-cs"/>
            </a:endParaRPr>
          </a:p>
        </p:txBody>
      </p:sp>
      <p:pic>
        <p:nvPicPr>
          <p:cNvPr id="6" name="Picture 5">
            <a:extLst>
              <a:ext uri="{FF2B5EF4-FFF2-40B4-BE49-F238E27FC236}">
                <a16:creationId xmlns:a16="http://schemas.microsoft.com/office/drawing/2014/main" id="{D7817ED7-E0BF-40EE-9632-BE26E9035850}"/>
              </a:ext>
            </a:extLst>
          </p:cNvPr>
          <p:cNvPicPr>
            <a:picLocks noChangeAspect="1"/>
          </p:cNvPicPr>
          <p:nvPr userDrawn="1">
            <p:custDataLst>
              <p:tags r:id="rId6"/>
            </p:custDataLst>
          </p:nvPr>
        </p:nvPicPr>
        <p:blipFill>
          <a:blip r:embed="rId8"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2317811753"/>
      </p:ext>
    </p:extLst>
  </p:cSld>
  <p:clrMapOvr>
    <a:masterClrMapping/>
  </p:clrMapOvr>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ags" Target="../tags/tag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ags" Target="../tags/tag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48"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ags" Target="../tags/tag4.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695325" y="692151"/>
            <a:ext cx="11017250" cy="692647"/>
          </a:xfrm>
          <a:prstGeom prst="rect">
            <a:avLst/>
          </a:prstGeom>
        </p:spPr>
        <p:txBody>
          <a:bodyPr vert="horz" lIns="0" tIns="0" rIns="0" bIns="0" rtlCol="0" anchor="t" anchorCtr="0">
            <a:noAutofit/>
          </a:bodyPr>
          <a:lstStyle/>
          <a:p>
            <a:endParaRPr lang="en-GB" dirty="0"/>
          </a:p>
        </p:txBody>
      </p:sp>
      <p:sp>
        <p:nvSpPr>
          <p:cNvPr id="3" name="Text Placeholder 2"/>
          <p:cNvSpPr>
            <a:spLocks noGrp="1"/>
          </p:cNvSpPr>
          <p:nvPr>
            <p:ph type="body" idx="1"/>
          </p:nvPr>
        </p:nvSpPr>
        <p:spPr bwMode="black">
          <a:xfrm>
            <a:off x="695325" y="1628776"/>
            <a:ext cx="11017250" cy="4392513"/>
          </a:xfrm>
          <a:prstGeom prst="rect">
            <a:avLst/>
          </a:prstGeom>
        </p:spPr>
        <p:txBody>
          <a:bodyPr vert="horz" lIns="0" tIns="0" rIns="0" bIns="0" rtlCol="0">
            <a:noAutofit/>
          </a:bodyPr>
          <a:lstStyle/>
          <a:p>
            <a:pPr lvl="0"/>
            <a:r>
              <a:rPr lang="en-GB"/>
              <a:t>Mastertextformat bearbeiten</a:t>
            </a:r>
          </a:p>
          <a:p>
            <a:pPr lvl="1"/>
            <a:r>
              <a:rPr lang="en-GB"/>
              <a:t>Zweite Ebene</a:t>
            </a:r>
          </a:p>
          <a:p>
            <a:pPr lvl="2"/>
            <a:r>
              <a:rPr lang="en-GB"/>
              <a:t>Dritte Ebene</a:t>
            </a:r>
          </a:p>
          <a:p>
            <a:pPr lvl="3"/>
            <a:r>
              <a:rPr lang="en-GB"/>
              <a:t>Vierte Ebene</a:t>
            </a:r>
          </a:p>
          <a:p>
            <a:pPr lvl="4"/>
            <a:r>
              <a:rPr lang="en-GB"/>
              <a:t>Fünfte Ebene</a:t>
            </a:r>
            <a:endParaRPr lang="en-GB" dirty="0"/>
          </a:p>
        </p:txBody>
      </p:sp>
      <p:sp>
        <p:nvSpPr>
          <p:cNvPr id="10" name="Classification"/>
          <p:cNvSpPr txBox="1">
            <a:spLocks noChangeArrowheads="1"/>
          </p:cNvSpPr>
          <p:nvPr>
            <p:custDataLst>
              <p:tags r:id="rId44"/>
            </p:custDataLst>
          </p:nvPr>
        </p:nvSpPr>
        <p:spPr bwMode="black">
          <a:xfrm>
            <a:off x="4022172" y="260350"/>
            <a:ext cx="76795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9" name="Footer"/>
          <p:cNvSpPr txBox="1">
            <a:spLocks/>
          </p:cNvSpPr>
          <p:nvPr>
            <p:custDataLst>
              <p:tags r:id="rId45"/>
            </p:custDataLst>
          </p:nvPr>
        </p:nvSpPr>
        <p:spPr bwMode="black">
          <a:xfrm>
            <a:off x="3254847" y="6505850"/>
            <a:ext cx="7871883" cy="139700"/>
          </a:xfrm>
          <a:prstGeom prst="rect">
            <a:avLst/>
          </a:prstGeom>
        </p:spPr>
        <p:txBody>
          <a:bodyPr vert="horz" wrap="none" lIns="0" tIns="0" rIns="0" bIns="0" rtlCol="0" anchor="b" anchorCtr="0"/>
          <a:lstStyle/>
          <a:p>
            <a:pPr marL="0" algn="r" defTabSz="914400" rtl="0" eaLnBrk="1" latinLnBrk="0" hangingPunct="1"/>
            <a:r>
              <a:rPr lang="en-GB" sz="1000" b="0" kern="1200">
                <a:solidFill>
                  <a:srgbClr val="283E36"/>
                </a:solidFill>
                <a:latin typeface="SwissReSans" pitchFamily="34" charset="0"/>
                <a:ea typeface="+mn-ea"/>
                <a:cs typeface="+mn-cs"/>
              </a:rPr>
              <a:t>Dash Training | December 2020</a:t>
            </a:r>
            <a:endParaRPr lang="en-GB" sz="1000" b="0" kern="1200" dirty="0">
              <a:solidFill>
                <a:srgbClr val="283E36"/>
              </a:solidFill>
              <a:latin typeface="SwissReSans" pitchFamily="34" charset="0"/>
              <a:ea typeface="+mn-ea"/>
              <a:cs typeface="+mn-cs"/>
            </a:endParaRPr>
          </a:p>
        </p:txBody>
      </p:sp>
      <p:sp>
        <p:nvSpPr>
          <p:cNvPr id="11" name="Date Placeholder 10"/>
          <p:cNvSpPr>
            <a:spLocks noGrp="1"/>
          </p:cNvSpPr>
          <p:nvPr>
            <p:ph type="dt" sz="half" idx="2"/>
          </p:nvPr>
        </p:nvSpPr>
        <p:spPr bwMode="black">
          <a:xfrm>
            <a:off x="9782581" y="6918846"/>
            <a:ext cx="1823939" cy="182562"/>
          </a:xfrm>
          <a:prstGeom prst="rect">
            <a:avLst/>
          </a:prstGeom>
        </p:spPr>
        <p:txBody>
          <a:bodyPr vert="horz" lIns="0" tIns="0" rIns="0" bIns="0" rtlCol="0" anchor="ctr"/>
          <a:lstStyle>
            <a:lvl1pPr algn="r">
              <a:defRPr sz="600">
                <a:solidFill>
                  <a:srgbClr val="A8BAB2"/>
                </a:solidFill>
                <a:latin typeface="SwissReSans" pitchFamily="34" charset="0"/>
              </a:defRPr>
            </a:lvl1pPr>
          </a:lstStyle>
          <a:p>
            <a:endParaRPr lang="en-GB" dirty="0"/>
          </a:p>
        </p:txBody>
      </p:sp>
      <p:sp>
        <p:nvSpPr>
          <p:cNvPr id="12" name="Footer Placeholder 11"/>
          <p:cNvSpPr>
            <a:spLocks noGrp="1"/>
          </p:cNvSpPr>
          <p:nvPr>
            <p:ph type="ftr" sz="quarter" idx="3"/>
          </p:nvPr>
        </p:nvSpPr>
        <p:spPr bwMode="black">
          <a:xfrm>
            <a:off x="1141719" y="6918845"/>
            <a:ext cx="8064500" cy="182563"/>
          </a:xfrm>
          <a:prstGeom prst="rect">
            <a:avLst/>
          </a:prstGeom>
        </p:spPr>
        <p:txBody>
          <a:bodyPr vert="horz" lIns="0" tIns="0" rIns="0" bIns="0" rtlCol="0" anchor="ctr"/>
          <a:lstStyle>
            <a:lvl1pPr algn="l">
              <a:defRPr sz="600">
                <a:solidFill>
                  <a:srgbClr val="A8BAB2"/>
                </a:solidFill>
                <a:latin typeface="SwissReSans" pitchFamily="34" charset="0"/>
              </a:defRPr>
            </a:lvl1pPr>
          </a:lstStyle>
          <a:p>
            <a:endParaRPr lang="en-GB" dirty="0"/>
          </a:p>
        </p:txBody>
      </p:sp>
      <p:sp>
        <p:nvSpPr>
          <p:cNvPr id="5" name="Slide Number Placeholder 4"/>
          <p:cNvSpPr>
            <a:spLocks noGrp="1"/>
          </p:cNvSpPr>
          <p:nvPr>
            <p:ph type="sldNum" sz="quarter" idx="4"/>
            <p:custDataLst>
              <p:tags r:id="rId46"/>
            </p:custDataLst>
          </p:nvPr>
        </p:nvSpPr>
        <p:spPr>
          <a:xfrm>
            <a:off x="11414762" y="6472512"/>
            <a:ext cx="287008" cy="182562"/>
          </a:xfrm>
          <a:prstGeom prst="rect">
            <a:avLst/>
          </a:prstGeom>
        </p:spPr>
        <p:txBody>
          <a:bodyPr vert="horz" wrap="none" lIns="0" tIns="0" rIns="0" bIns="0" rtlCol="0" anchor="b" anchorCtr="0"/>
          <a:lstStyle>
            <a:lvl1pPr algn="r">
              <a:defRPr sz="1200">
                <a:solidFill>
                  <a:srgbClr val="283E36"/>
                </a:solidFill>
                <a:latin typeface="SwissReSans" panose="020B0604020202020204" pitchFamily="34" charset="0"/>
              </a:defRPr>
            </a:lvl1pPr>
          </a:lstStyle>
          <a:p>
            <a:fld id="{5E4D2043-7E31-4A53-BD33-72A88E682172}" type="slidenum">
              <a:rPr lang="en-GB" smtClean="0"/>
              <a:pPr/>
              <a:t>‹#›</a:t>
            </a:fld>
            <a:endParaRPr lang="en-GB" dirty="0"/>
          </a:p>
        </p:txBody>
      </p:sp>
      <p:pic>
        <p:nvPicPr>
          <p:cNvPr id="6" name="Picture 5">
            <a:extLst>
              <a:ext uri="{FF2B5EF4-FFF2-40B4-BE49-F238E27FC236}">
                <a16:creationId xmlns:a16="http://schemas.microsoft.com/office/drawing/2014/main" id="{73DDB3E2-9D64-469D-BF80-95BE58424914}"/>
              </a:ext>
            </a:extLst>
          </p:cNvPr>
          <p:cNvPicPr>
            <a:picLocks noChangeAspect="1"/>
          </p:cNvPicPr>
          <p:nvPr userDrawn="1">
            <p:custDataLst>
              <p:tags r:id="rId47"/>
            </p:custDataLst>
          </p:nvPr>
        </p:nvPicPr>
        <p:blipFill>
          <a:blip r:embed="rId48"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cSld>
  <p:clrMap bg1="lt1" tx1="dk1" bg2="lt2" tx2="dk2" accent1="accent1" accent2="accent2" accent3="accent3" accent4="accent4" accent5="accent5" accent6="accent6" hlink="hlink" folHlink="folHlink"/>
  <p:sldLayoutIdLst>
    <p:sldLayoutId id="2147483668" r:id="rId1"/>
    <p:sldLayoutId id="2147483670" r:id="rId2"/>
    <p:sldLayoutId id="2147483669" r:id="rId3"/>
    <p:sldLayoutId id="2147483649" r:id="rId4"/>
    <p:sldLayoutId id="2147483678" r:id="rId5"/>
    <p:sldLayoutId id="2147483677" r:id="rId6"/>
    <p:sldLayoutId id="2147483651" r:id="rId7"/>
    <p:sldLayoutId id="2147483671" r:id="rId8"/>
    <p:sldLayoutId id="2147483672" r:id="rId9"/>
    <p:sldLayoutId id="2147483673" r:id="rId10"/>
    <p:sldLayoutId id="2147483650" r:id="rId11"/>
    <p:sldLayoutId id="2147483652" r:id="rId12"/>
    <p:sldLayoutId id="2147483654" r:id="rId13"/>
    <p:sldLayoutId id="2147483690" r:id="rId14"/>
    <p:sldLayoutId id="2147483691" r:id="rId15"/>
    <p:sldLayoutId id="2147483692" r:id="rId16"/>
    <p:sldLayoutId id="2147483693" r:id="rId17"/>
    <p:sldLayoutId id="2147483655" r:id="rId18"/>
    <p:sldLayoutId id="2147483664" r:id="rId19"/>
    <p:sldLayoutId id="2147483674" r:id="rId20"/>
    <p:sldLayoutId id="2147483681" r:id="rId21"/>
    <p:sldLayoutId id="2147483665" r:id="rId22"/>
    <p:sldLayoutId id="2147483657" r:id="rId23"/>
    <p:sldLayoutId id="2147483660" r:id="rId24"/>
    <p:sldLayoutId id="2147483675" r:id="rId25"/>
    <p:sldLayoutId id="2147483676" r:id="rId26"/>
    <p:sldLayoutId id="2147483661" r:id="rId27"/>
    <p:sldLayoutId id="2147483688" r:id="rId28"/>
    <p:sldLayoutId id="2147483689" r:id="rId29"/>
    <p:sldLayoutId id="2147483662" r:id="rId30"/>
    <p:sldLayoutId id="2147483663" r:id="rId31"/>
    <p:sldLayoutId id="2147483682" r:id="rId32"/>
    <p:sldLayoutId id="2147483683" r:id="rId33"/>
    <p:sldLayoutId id="2147483666" r:id="rId34"/>
    <p:sldLayoutId id="2147483667" r:id="rId35"/>
    <p:sldLayoutId id="2147483679" r:id="rId36"/>
    <p:sldLayoutId id="2147483680" r:id="rId37"/>
    <p:sldLayoutId id="2147483684" r:id="rId38"/>
    <p:sldLayoutId id="2147483685" r:id="rId39"/>
    <p:sldLayoutId id="2147483686" r:id="rId40"/>
    <p:sldLayoutId id="2147483687" r:id="rId41"/>
    <p:sldLayoutId id="2147483658" r:id="rId42"/>
  </p:sldLayoutIdLst>
  <p:hf hdr="0" ftr="0" dt="0"/>
  <p:txStyles>
    <p:titleStyle>
      <a:lvl1pPr algn="l" defTabSz="914400" rtl="0" eaLnBrk="1" latinLnBrk="0" hangingPunct="1">
        <a:lnSpc>
          <a:spcPct val="90000"/>
        </a:lnSpc>
        <a:spcBef>
          <a:spcPct val="0"/>
        </a:spcBef>
        <a:buNone/>
        <a:defRPr sz="2400" kern="1200">
          <a:solidFill>
            <a:schemeClr val="tx2"/>
          </a:solidFill>
          <a:latin typeface="SwissReSans" pitchFamily="34" charset="0"/>
          <a:ea typeface="+mj-ea"/>
          <a:cs typeface="+mj-cs"/>
        </a:defRPr>
      </a:lvl1pPr>
    </p:titleStyle>
    <p:bodyStyle>
      <a:lvl1pPr marL="182563" indent="-182563" algn="l" defTabSz="914400" rtl="0" eaLnBrk="1" latinLnBrk="0" hangingPunct="1">
        <a:lnSpc>
          <a:spcPct val="100000"/>
        </a:lnSpc>
        <a:spcBef>
          <a:spcPts val="1200"/>
        </a:spcBef>
        <a:buClrTx/>
        <a:buSzPct val="100000"/>
        <a:buFont typeface="Arial" pitchFamily="34" charset="0"/>
        <a:buChar char="•"/>
        <a:defRPr sz="1800" kern="1200">
          <a:solidFill>
            <a:srgbClr val="283E36"/>
          </a:solidFill>
          <a:latin typeface="SwissReSans" pitchFamily="34" charset="0"/>
          <a:ea typeface="+mn-ea"/>
          <a:cs typeface="+mn-cs"/>
        </a:defRPr>
      </a:lvl1pPr>
      <a:lvl2pPr marL="444500" indent="-261938"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2pPr>
      <a:lvl3pPr marL="715963" indent="-271463"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3pPr>
      <a:lvl4pPr marL="985838" indent="-269875"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4pPr>
      <a:lvl5pPr marL="1255713" indent="-269875"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userDrawn="1">
          <p15:clr>
            <a:srgbClr val="F26B43"/>
          </p15:clr>
        </p15:guide>
        <p15:guide id="2" orient="horz" pos="436" userDrawn="1">
          <p15:clr>
            <a:srgbClr val="F26B43"/>
          </p15:clr>
        </p15:guide>
        <p15:guide id="3" pos="7378" userDrawn="1">
          <p15:clr>
            <a:srgbClr val="F26B43"/>
          </p15:clr>
        </p15:guide>
        <p15:guide id="4" orient="horz" pos="1026" userDrawn="1">
          <p15:clr>
            <a:srgbClr val="F26B43"/>
          </p15:clr>
        </p15:guide>
        <p15:guide id="5" orient="horz" pos="379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90.xml"/><Relationship Id="rId7" Type="http://schemas.openxmlformats.org/officeDocument/2006/relationships/image" Target="../media/image2.png"/><Relationship Id="rId2" Type="http://schemas.openxmlformats.org/officeDocument/2006/relationships/tags" Target="../tags/tag89.xml"/><Relationship Id="rId1" Type="http://schemas.openxmlformats.org/officeDocument/2006/relationships/themeOverride" Target="../theme/themeOverride43.xml"/><Relationship Id="rId6" Type="http://schemas.openxmlformats.org/officeDocument/2006/relationships/image" Target="../media/image5.jpg"/><Relationship Id="rId5" Type="http://schemas.openxmlformats.org/officeDocument/2006/relationships/slideLayout" Target="../slideLayouts/slideLayout5.xml"/><Relationship Id="rId4" Type="http://schemas.openxmlformats.org/officeDocument/2006/relationships/tags" Target="../tags/tag91.xml"/></Relationships>
</file>

<file path=ppt/slides/_rels/slide10.xml.rels><?xml version="1.0" encoding="UTF-8" standalone="yes"?>
<Relationships xmlns="http://schemas.openxmlformats.org/package/2006/relationships"><Relationship Id="rId8" Type="http://schemas.openxmlformats.org/officeDocument/2006/relationships/tags" Target="../tags/tag133.xml"/><Relationship Id="rId13" Type="http://schemas.openxmlformats.org/officeDocument/2006/relationships/slide" Target="slide10.xml"/><Relationship Id="rId3" Type="http://schemas.openxmlformats.org/officeDocument/2006/relationships/tags" Target="../tags/tag128.xml"/><Relationship Id="rId7" Type="http://schemas.openxmlformats.org/officeDocument/2006/relationships/tags" Target="../tags/tag132.xml"/><Relationship Id="rId12" Type="http://schemas.openxmlformats.org/officeDocument/2006/relationships/slide" Target="slide7.xml"/><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tags" Target="../tags/tag131.xml"/><Relationship Id="rId11" Type="http://schemas.openxmlformats.org/officeDocument/2006/relationships/slide" Target="slide3.xml"/><Relationship Id="rId5" Type="http://schemas.openxmlformats.org/officeDocument/2006/relationships/tags" Target="../tags/tag130.xml"/><Relationship Id="rId15" Type="http://schemas.openxmlformats.org/officeDocument/2006/relationships/slide" Target="slide18.xml"/><Relationship Id="rId10" Type="http://schemas.openxmlformats.org/officeDocument/2006/relationships/slideLayout" Target="../slideLayouts/slideLayout7.xml"/><Relationship Id="rId4" Type="http://schemas.openxmlformats.org/officeDocument/2006/relationships/tags" Target="../tags/tag129.xml"/><Relationship Id="rId9" Type="http://schemas.openxmlformats.org/officeDocument/2006/relationships/tags" Target="../tags/tag134.xml"/><Relationship Id="rId14" Type="http://schemas.openxmlformats.org/officeDocument/2006/relationships/slide" Target="slide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tags" Target="../tags/tag142.xml"/><Relationship Id="rId13" Type="http://schemas.openxmlformats.org/officeDocument/2006/relationships/slide" Target="slide10.xml"/><Relationship Id="rId3" Type="http://schemas.openxmlformats.org/officeDocument/2006/relationships/tags" Target="../tags/tag137.xml"/><Relationship Id="rId7" Type="http://schemas.openxmlformats.org/officeDocument/2006/relationships/tags" Target="../tags/tag141.xml"/><Relationship Id="rId12" Type="http://schemas.openxmlformats.org/officeDocument/2006/relationships/slide" Target="slide7.xml"/><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tags" Target="../tags/tag140.xml"/><Relationship Id="rId11" Type="http://schemas.openxmlformats.org/officeDocument/2006/relationships/slide" Target="slide3.xml"/><Relationship Id="rId5" Type="http://schemas.openxmlformats.org/officeDocument/2006/relationships/tags" Target="../tags/tag139.xml"/><Relationship Id="rId15" Type="http://schemas.openxmlformats.org/officeDocument/2006/relationships/slide" Target="slide18.xml"/><Relationship Id="rId10" Type="http://schemas.openxmlformats.org/officeDocument/2006/relationships/slideLayout" Target="../slideLayouts/slideLayout7.xml"/><Relationship Id="rId4" Type="http://schemas.openxmlformats.org/officeDocument/2006/relationships/tags" Target="../tags/tag138.xml"/><Relationship Id="rId9" Type="http://schemas.openxmlformats.org/officeDocument/2006/relationships/tags" Target="../tags/tag143.xml"/><Relationship Id="rId14" Type="http://schemas.openxmlformats.org/officeDocument/2006/relationships/slide" Target="slide15.xml"/></Relationships>
</file>

<file path=ppt/slides/_rels/slide16.xml.rels><?xml version="1.0" encoding="UTF-8" standalone="yes"?>
<Relationships xmlns="http://schemas.openxmlformats.org/package/2006/relationships"><Relationship Id="rId2" Type="http://schemas.openxmlformats.org/officeDocument/2006/relationships/hyperlink" Target="https://gate-zrh.swissre.com:9443/" TargetMode="Externa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hyperlink" Target="https://github.com/microsoft/terminal" TargetMode="External"/><Relationship Id="rId5" Type="http://schemas.openxmlformats.org/officeDocument/2006/relationships/hyperlink" Target="https://wiki.swissre.com/display/DSA/How+to+order+and+setup+PyCharm+Professional+to+connect+to+a+remote+server?src=contextnavpagetreemode" TargetMode="External"/><Relationship Id="rId4" Type="http://schemas.openxmlformats.org/officeDocument/2006/relationships/hyperlink" Target="https://wiki.swissre.com/display/DSA/How+to+setup+MS+Visual+Studio+to+connect+to+a+remote+server" TargetMode="External"/></Relationships>
</file>

<file path=ppt/slides/_rels/slide18.xml.rels><?xml version="1.0" encoding="UTF-8" standalone="yes"?>
<Relationships xmlns="http://schemas.openxmlformats.org/package/2006/relationships"><Relationship Id="rId8" Type="http://schemas.openxmlformats.org/officeDocument/2006/relationships/tags" Target="../tags/tag151.xml"/><Relationship Id="rId13" Type="http://schemas.openxmlformats.org/officeDocument/2006/relationships/slide" Target="slide10.xml"/><Relationship Id="rId3" Type="http://schemas.openxmlformats.org/officeDocument/2006/relationships/tags" Target="../tags/tag146.xml"/><Relationship Id="rId7" Type="http://schemas.openxmlformats.org/officeDocument/2006/relationships/tags" Target="../tags/tag150.xml"/><Relationship Id="rId12" Type="http://schemas.openxmlformats.org/officeDocument/2006/relationships/slide" Target="slide7.xml"/><Relationship Id="rId2" Type="http://schemas.openxmlformats.org/officeDocument/2006/relationships/tags" Target="../tags/tag145.xml"/><Relationship Id="rId1" Type="http://schemas.openxmlformats.org/officeDocument/2006/relationships/tags" Target="../tags/tag144.xml"/><Relationship Id="rId6" Type="http://schemas.openxmlformats.org/officeDocument/2006/relationships/tags" Target="../tags/tag149.xml"/><Relationship Id="rId11" Type="http://schemas.openxmlformats.org/officeDocument/2006/relationships/slide" Target="slide3.xml"/><Relationship Id="rId5" Type="http://schemas.openxmlformats.org/officeDocument/2006/relationships/tags" Target="../tags/tag148.xml"/><Relationship Id="rId15" Type="http://schemas.openxmlformats.org/officeDocument/2006/relationships/slide" Target="slide18.xml"/><Relationship Id="rId10" Type="http://schemas.openxmlformats.org/officeDocument/2006/relationships/slideLayout" Target="../slideLayouts/slideLayout7.xml"/><Relationship Id="rId4" Type="http://schemas.openxmlformats.org/officeDocument/2006/relationships/tags" Target="../tags/tag147.xml"/><Relationship Id="rId9" Type="http://schemas.openxmlformats.org/officeDocument/2006/relationships/tags" Target="../tags/tag152.xml"/><Relationship Id="rId14" Type="http://schemas.openxmlformats.org/officeDocument/2006/relationships/slide" Target="slide15.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tags" Target="../tags/tag98.xml"/><Relationship Id="rId13" Type="http://schemas.openxmlformats.org/officeDocument/2006/relationships/tags" Target="../tags/tag103.xml"/><Relationship Id="rId18" Type="http://schemas.openxmlformats.org/officeDocument/2006/relationships/slideLayout" Target="../slideLayouts/slideLayout13.xml"/><Relationship Id="rId3" Type="http://schemas.openxmlformats.org/officeDocument/2006/relationships/tags" Target="../tags/tag93.xml"/><Relationship Id="rId21" Type="http://schemas.openxmlformats.org/officeDocument/2006/relationships/slide" Target="slide10.xml"/><Relationship Id="rId7" Type="http://schemas.openxmlformats.org/officeDocument/2006/relationships/tags" Target="../tags/tag97.xml"/><Relationship Id="rId12" Type="http://schemas.openxmlformats.org/officeDocument/2006/relationships/tags" Target="../tags/tag102.xml"/><Relationship Id="rId17" Type="http://schemas.openxmlformats.org/officeDocument/2006/relationships/tags" Target="../tags/tag107.xml"/><Relationship Id="rId2" Type="http://schemas.openxmlformats.org/officeDocument/2006/relationships/tags" Target="../tags/tag92.xml"/><Relationship Id="rId16" Type="http://schemas.openxmlformats.org/officeDocument/2006/relationships/tags" Target="../tags/tag106.xml"/><Relationship Id="rId20" Type="http://schemas.openxmlformats.org/officeDocument/2006/relationships/slide" Target="slide7.xml"/><Relationship Id="rId1" Type="http://schemas.openxmlformats.org/officeDocument/2006/relationships/themeOverride" Target="../theme/themeOverride44.xml"/><Relationship Id="rId6" Type="http://schemas.openxmlformats.org/officeDocument/2006/relationships/tags" Target="../tags/tag96.xml"/><Relationship Id="rId11" Type="http://schemas.openxmlformats.org/officeDocument/2006/relationships/tags" Target="../tags/tag101.xml"/><Relationship Id="rId5" Type="http://schemas.openxmlformats.org/officeDocument/2006/relationships/tags" Target="../tags/tag95.xml"/><Relationship Id="rId15" Type="http://schemas.openxmlformats.org/officeDocument/2006/relationships/tags" Target="../tags/tag105.xml"/><Relationship Id="rId23" Type="http://schemas.openxmlformats.org/officeDocument/2006/relationships/slide" Target="slide18.xml"/><Relationship Id="rId10" Type="http://schemas.openxmlformats.org/officeDocument/2006/relationships/tags" Target="../tags/tag100.xml"/><Relationship Id="rId19" Type="http://schemas.openxmlformats.org/officeDocument/2006/relationships/slide" Target="slide3.xml"/><Relationship Id="rId4" Type="http://schemas.openxmlformats.org/officeDocument/2006/relationships/tags" Target="../tags/tag94.xml"/><Relationship Id="rId9" Type="http://schemas.openxmlformats.org/officeDocument/2006/relationships/tags" Target="../tags/tag99.xml"/><Relationship Id="rId14" Type="http://schemas.openxmlformats.org/officeDocument/2006/relationships/tags" Target="../tags/tag104.xml"/><Relationship Id="rId22" Type="http://schemas.openxmlformats.org/officeDocument/2006/relationships/slide" Target="slide15.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6.svg"/><Relationship Id="rId3" Type="http://schemas.openxmlformats.org/officeDocument/2006/relationships/hyperlink" Target="https://www.linkedin.com/company/swiss-re/" TargetMode="External"/><Relationship Id="rId7" Type="http://schemas.openxmlformats.org/officeDocument/2006/relationships/image" Target="../media/image31.png"/><Relationship Id="rId12" Type="http://schemas.openxmlformats.org/officeDocument/2006/relationships/image" Target="../media/image35.png"/><Relationship Id="rId2" Type="http://schemas.openxmlformats.org/officeDocument/2006/relationships/slideLayout" Target="../slideLayouts/slideLayout40.xml"/><Relationship Id="rId16" Type="http://schemas.openxmlformats.org/officeDocument/2006/relationships/image" Target="../media/image38.svg"/><Relationship Id="rId1" Type="http://schemas.openxmlformats.org/officeDocument/2006/relationships/tags" Target="../tags/tag153.xml"/><Relationship Id="rId6" Type="http://schemas.openxmlformats.org/officeDocument/2006/relationships/hyperlink" Target="https://twitter.com/SwissRe" TargetMode="External"/><Relationship Id="rId11" Type="http://schemas.openxmlformats.org/officeDocument/2006/relationships/hyperlink" Target="https://www.youtube.com/swissretv" TargetMode="External"/><Relationship Id="rId5" Type="http://schemas.openxmlformats.org/officeDocument/2006/relationships/image" Target="../media/image30.svg"/><Relationship Id="rId15" Type="http://schemas.openxmlformats.org/officeDocument/2006/relationships/image" Target="../media/image37.png"/><Relationship Id="rId10" Type="http://schemas.openxmlformats.org/officeDocument/2006/relationships/image" Target="../media/image34.svg"/><Relationship Id="rId4" Type="http://schemas.openxmlformats.org/officeDocument/2006/relationships/image" Target="../media/image29.png"/><Relationship Id="rId9" Type="http://schemas.openxmlformats.org/officeDocument/2006/relationships/image" Target="../media/image33.png"/><Relationship Id="rId14" Type="http://schemas.openxmlformats.org/officeDocument/2006/relationships/hyperlink" Target="https://www.instagram.com/swiss_re_group/?hl=en" TargetMode="Externa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themeOverride" Target="../theme/themeOverride45.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hemeOverride" Target="../theme/themeOverride46.xml"/></Relationships>
</file>

<file path=ppt/slides/_rels/slide3.xml.rels><?xml version="1.0" encoding="UTF-8" standalone="yes"?>
<Relationships xmlns="http://schemas.openxmlformats.org/package/2006/relationships"><Relationship Id="rId8" Type="http://schemas.openxmlformats.org/officeDocument/2006/relationships/tags" Target="../tags/tag115.xml"/><Relationship Id="rId13" Type="http://schemas.openxmlformats.org/officeDocument/2006/relationships/slide" Target="slide10.xml"/><Relationship Id="rId3" Type="http://schemas.openxmlformats.org/officeDocument/2006/relationships/tags" Target="../tags/tag110.xml"/><Relationship Id="rId7" Type="http://schemas.openxmlformats.org/officeDocument/2006/relationships/tags" Target="../tags/tag114.xml"/><Relationship Id="rId12" Type="http://schemas.openxmlformats.org/officeDocument/2006/relationships/slide" Target="slide7.xml"/><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tags" Target="../tags/tag113.xml"/><Relationship Id="rId11" Type="http://schemas.openxmlformats.org/officeDocument/2006/relationships/slide" Target="slide3.xml"/><Relationship Id="rId5" Type="http://schemas.openxmlformats.org/officeDocument/2006/relationships/tags" Target="../tags/tag112.xml"/><Relationship Id="rId15" Type="http://schemas.openxmlformats.org/officeDocument/2006/relationships/slide" Target="slide18.xml"/><Relationship Id="rId10" Type="http://schemas.openxmlformats.org/officeDocument/2006/relationships/slideLayout" Target="../slideLayouts/slideLayout7.xml"/><Relationship Id="rId4" Type="http://schemas.openxmlformats.org/officeDocument/2006/relationships/tags" Target="../tags/tag111.xml"/><Relationship Id="rId9" Type="http://schemas.openxmlformats.org/officeDocument/2006/relationships/tags" Target="../tags/tag116.xml"/><Relationship Id="rId14" Type="http://schemas.openxmlformats.org/officeDocument/2006/relationships/slide" Target="slide15.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png"/><Relationship Id="rId7" Type="http://schemas.openxmlformats.org/officeDocument/2006/relationships/diagramColors" Target="../diagrams/colors1.xml"/><Relationship Id="rId2" Type="http://schemas.openxmlformats.org/officeDocument/2006/relationships/hyperlink" Target="https://github.com/plotly/dash-sample-apps" TargetMode="External"/><Relationship Id="rId1" Type="http://schemas.openxmlformats.org/officeDocument/2006/relationships/slideLayout" Target="../slideLayouts/slideLayout12.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hyperlink" Target="https://community.plotly.com/c/dash" TargetMode="External"/><Relationship Id="rId4" Type="http://schemas.openxmlformats.org/officeDocument/2006/relationships/diagramData" Target="../diagrams/data1.xml"/><Relationship Id="rId9" Type="http://schemas.openxmlformats.org/officeDocument/2006/relationships/hyperlink" Target="https://wiki.swissre.com/display/DSA/Data+science+apps+with+Shiny+and+Dash"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31.xml"/><Relationship Id="rId4" Type="http://schemas.openxmlformats.org/officeDocument/2006/relationships/hyperlink" Target="https://www.githubcompare.com/" TargetMode="External"/></Relationships>
</file>

<file path=ppt/slides/_rels/slide7.xml.rels><?xml version="1.0" encoding="UTF-8" standalone="yes"?>
<Relationships xmlns="http://schemas.openxmlformats.org/package/2006/relationships"><Relationship Id="rId8" Type="http://schemas.openxmlformats.org/officeDocument/2006/relationships/tags" Target="../tags/tag124.xml"/><Relationship Id="rId13" Type="http://schemas.openxmlformats.org/officeDocument/2006/relationships/slide" Target="slide10.xml"/><Relationship Id="rId3" Type="http://schemas.openxmlformats.org/officeDocument/2006/relationships/tags" Target="../tags/tag119.xml"/><Relationship Id="rId7" Type="http://schemas.openxmlformats.org/officeDocument/2006/relationships/tags" Target="../tags/tag123.xml"/><Relationship Id="rId12" Type="http://schemas.openxmlformats.org/officeDocument/2006/relationships/slide" Target="slide7.xml"/><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tags" Target="../tags/tag122.xml"/><Relationship Id="rId11" Type="http://schemas.openxmlformats.org/officeDocument/2006/relationships/slide" Target="slide3.xml"/><Relationship Id="rId5" Type="http://schemas.openxmlformats.org/officeDocument/2006/relationships/tags" Target="../tags/tag121.xml"/><Relationship Id="rId15" Type="http://schemas.openxmlformats.org/officeDocument/2006/relationships/slide" Target="slide18.xml"/><Relationship Id="rId10" Type="http://schemas.openxmlformats.org/officeDocument/2006/relationships/slideLayout" Target="../slideLayouts/slideLayout7.xml"/><Relationship Id="rId4" Type="http://schemas.openxmlformats.org/officeDocument/2006/relationships/tags" Target="../tags/tag120.xml"/><Relationship Id="rId9" Type="http://schemas.openxmlformats.org/officeDocument/2006/relationships/tags" Target="../tags/tag125.xml"/><Relationship Id="rId14" Type="http://schemas.openxmlformats.org/officeDocument/2006/relationships/slide" Target="slide15.xml"/></Relationships>
</file>

<file path=ppt/slides/_rels/slide8.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3" Type="http://schemas.openxmlformats.org/officeDocument/2006/relationships/hyperlink" Target="https://dash.plotly.com/dash-core-components" TargetMode="External"/><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hyperlink" Target="https://dash.plotly.com/dash-html-components" TargetMode="External"/><Relationship Id="rId16" Type="http://schemas.openxmlformats.org/officeDocument/2006/relationships/image" Target="../media/image25.svg"/><Relationship Id="rId1" Type="http://schemas.openxmlformats.org/officeDocument/2006/relationships/slideLayout" Target="../slideLayouts/slideLayout12.xml"/><Relationship Id="rId6" Type="http://schemas.openxmlformats.org/officeDocument/2006/relationships/hyperlink" Target="https://adminlte.io/" TargetMode="External"/><Relationship Id="rId11" Type="http://schemas.openxmlformats.org/officeDocument/2006/relationships/image" Target="../media/image20.png"/><Relationship Id="rId5" Type="http://schemas.openxmlformats.org/officeDocument/2006/relationships/hyperlink" Target="https://getbootstrap.com/" TargetMode="External"/><Relationship Id="rId15" Type="http://schemas.openxmlformats.org/officeDocument/2006/relationships/image" Target="../media/image24.png"/><Relationship Id="rId10" Type="http://schemas.openxmlformats.org/officeDocument/2006/relationships/image" Target="../media/image19.svg"/><Relationship Id="rId4" Type="http://schemas.openxmlformats.org/officeDocument/2006/relationships/hyperlink" Target="https://dash.plotly.com/datatable" TargetMode="External"/><Relationship Id="rId9" Type="http://schemas.openxmlformats.org/officeDocument/2006/relationships/image" Target="../media/image18.png"/><Relationship Id="rId14" Type="http://schemas.openxmlformats.org/officeDocument/2006/relationships/image" Target="../media/image23.svg"/></Relationships>
</file>

<file path=ppt/slides/_rels/slide9.xml.rels><?xml version="1.0" encoding="UTF-8" standalone="yes"?>
<Relationships xmlns="http://schemas.openxmlformats.org/package/2006/relationships"><Relationship Id="rId3" Type="http://schemas.openxmlformats.org/officeDocument/2006/relationships/hyperlink" Target="https://dash.plotly.com/dash-core-components" TargetMode="External"/><Relationship Id="rId2" Type="http://schemas.openxmlformats.org/officeDocument/2006/relationships/hyperlink" Target="https://dash.plotly.com/dash-html-components" TargetMode="Externa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10EDE35F-10C6-4FED-9539-3CFEB897FA96}"/>
              </a:ext>
            </a:extLst>
          </p:cNvPr>
          <p:cNvPicPr>
            <a:picLocks noGrp="1"/>
          </p:cNvPicPr>
          <p:nvPr>
            <p:ph type="pic" sz="quarter" idx="12"/>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gray"/>
      </p:pic>
      <p:sp>
        <p:nvSpPr>
          <p:cNvPr id="2" name="Title 1">
            <a:extLst>
              <a:ext uri="{FF2B5EF4-FFF2-40B4-BE49-F238E27FC236}">
                <a16:creationId xmlns:a16="http://schemas.microsoft.com/office/drawing/2014/main" id="{1BD5F69F-D0A1-4339-B031-C34ED0562B8F}"/>
              </a:ext>
            </a:extLst>
          </p:cNvPr>
          <p:cNvSpPr>
            <a:spLocks noGrp="1"/>
          </p:cNvSpPr>
          <p:nvPr>
            <p:ph type="ctrTitle"/>
          </p:nvPr>
        </p:nvSpPr>
        <p:spPr/>
        <p:txBody>
          <a:bodyPr/>
          <a:lstStyle/>
          <a:p>
            <a:r>
              <a:rPr lang="en-GB" dirty="0"/>
              <a:t>Dash Training</a:t>
            </a:r>
          </a:p>
        </p:txBody>
      </p:sp>
      <p:sp>
        <p:nvSpPr>
          <p:cNvPr id="3" name="Subtitle 2">
            <a:extLst>
              <a:ext uri="{FF2B5EF4-FFF2-40B4-BE49-F238E27FC236}">
                <a16:creationId xmlns:a16="http://schemas.microsoft.com/office/drawing/2014/main" id="{5D84088F-3DD1-4496-A5AE-30F8F5AD42B8}"/>
              </a:ext>
            </a:extLst>
          </p:cNvPr>
          <p:cNvSpPr>
            <a:spLocks noGrp="1"/>
          </p:cNvSpPr>
          <p:nvPr>
            <p:ph type="subTitle" idx="1"/>
          </p:nvPr>
        </p:nvSpPr>
        <p:spPr/>
        <p:txBody>
          <a:bodyPr/>
          <a:lstStyle/>
          <a:p>
            <a:r>
              <a:rPr lang="en-GB" dirty="0"/>
              <a:t>Ming</a:t>
            </a:r>
          </a:p>
        </p:txBody>
      </p:sp>
      <p:pic>
        <p:nvPicPr>
          <p:cNvPr id="10" name="Picture 9">
            <a:extLst>
              <a:ext uri="{FF2B5EF4-FFF2-40B4-BE49-F238E27FC236}">
                <a16:creationId xmlns:a16="http://schemas.microsoft.com/office/drawing/2014/main" id="{1818C89C-5EAA-474A-B40A-EE3046E84D25}"/>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bwMode="gray">
          <a:xfrm>
            <a:off x="263426" y="301052"/>
            <a:ext cx="1379177" cy="324512"/>
          </a:xfrm>
          <a:prstGeom prst="rect">
            <a:avLst/>
          </a:prstGeom>
        </p:spPr>
      </p:pic>
      <p:sp>
        <p:nvSpPr>
          <p:cNvPr id="4" name="TextBox 3">
            <a:extLst>
              <a:ext uri="{FF2B5EF4-FFF2-40B4-BE49-F238E27FC236}">
                <a16:creationId xmlns:a16="http://schemas.microsoft.com/office/drawing/2014/main" id="{172B57E2-F59E-4B50-A3E5-DD8F127222B7}"/>
              </a:ext>
            </a:extLst>
          </p:cNvPr>
          <p:cNvSpPr txBox="1"/>
          <p:nvPr>
            <p:custDataLst>
              <p:tags r:id="rId4"/>
            </p:custDataLst>
          </p:nvPr>
        </p:nvSpPr>
        <p:spPr bwMode="gray">
          <a:xfrm>
            <a:off x="11414762" y="6472512"/>
            <a:ext cx="287008" cy="182562"/>
          </a:xfrm>
          <a:prstGeom prst="rect">
            <a:avLst/>
          </a:prstGeom>
        </p:spPr>
        <p:txBody>
          <a:bodyPr vert="horz" wrap="none" lIns="0" tIns="0" rIns="0" bIns="0" rtlCol="0" anchor="b" anchorCtr="0"/>
          <a:lstStyle>
            <a:defPPr>
              <a:defRPr lang="de-DE"/>
            </a:defPPr>
            <a:lvl1pPr algn="r">
              <a:defRPr sz="1200">
                <a:solidFill>
                  <a:srgbClr val="283E36"/>
                </a:solidFill>
                <a:latin typeface="SwissReSans" panose="020B0604020202020204" pitchFamily="34" charset="0"/>
              </a:defRPr>
            </a:lvl1pPr>
          </a:lstStyle>
          <a:p>
            <a:fld id="{0440597C-526D-4CF4-9359-36B0B629F18C}" type="slidenum">
              <a:rPr lang="en-GB" smtClean="0">
                <a:solidFill>
                  <a:srgbClr val="FFFFFF"/>
                </a:solidFill>
              </a:rPr>
              <a:pPr/>
              <a:t>1</a:t>
            </a:fld>
            <a:endParaRPr lang="en-GB" dirty="0" err="1">
              <a:solidFill>
                <a:srgbClr val="FFFFFF"/>
              </a:solidFill>
            </a:endParaRPr>
          </a:p>
        </p:txBody>
      </p:sp>
    </p:spTree>
    <p:extLst>
      <p:ext uri="{BB962C8B-B14F-4D97-AF65-F5344CB8AC3E}">
        <p14:creationId xmlns:p14="http://schemas.microsoft.com/office/powerpoint/2010/main" val="19824148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8A025-716A-45A4-B924-A88FC9D71C8A}"/>
              </a:ext>
            </a:extLst>
          </p:cNvPr>
          <p:cNvSpPr>
            <a:spLocks noGrp="1"/>
          </p:cNvSpPr>
          <p:nvPr>
            <p:ph type="title"/>
          </p:nvPr>
        </p:nvSpPr>
        <p:spPr/>
        <p:txBody>
          <a:bodyPr/>
          <a:lstStyle/>
          <a:p>
            <a:r>
              <a:rPr lang="en-US" dirty="0"/>
              <a:t>3. Backend basics and Demo 2</a:t>
            </a:r>
          </a:p>
        </p:txBody>
      </p:sp>
      <p:sp>
        <p:nvSpPr>
          <p:cNvPr id="4" name="Slide Number Placeholder 3">
            <a:extLst>
              <a:ext uri="{FF2B5EF4-FFF2-40B4-BE49-F238E27FC236}">
                <a16:creationId xmlns:a16="http://schemas.microsoft.com/office/drawing/2014/main" id="{DAFCA05E-6ED6-4857-86AB-83CA170D0C87}"/>
              </a:ext>
            </a:extLst>
          </p:cNvPr>
          <p:cNvSpPr>
            <a:spLocks noGrp="1"/>
          </p:cNvSpPr>
          <p:nvPr>
            <p:ph type="sldNum" sz="quarter" idx="15"/>
          </p:nvPr>
        </p:nvSpPr>
        <p:spPr/>
        <p:txBody>
          <a:bodyPr/>
          <a:lstStyle/>
          <a:p>
            <a:fld id="{5E4D2043-7E31-4A53-BD33-72A88E682172}" type="slidenum">
              <a:rPr lang="en-GB" smtClean="0"/>
              <a:pPr/>
              <a:t>10</a:t>
            </a:fld>
            <a:endParaRPr lang="en-GB" dirty="0"/>
          </a:p>
        </p:txBody>
      </p:sp>
      <p:sp>
        <p:nvSpPr>
          <p:cNvPr id="5" name="TocEntry1">
            <a:hlinkClick r:id="rId11" action="ppaction://hlinksldjump"/>
            <a:extLst>
              <a:ext uri="{FF2B5EF4-FFF2-40B4-BE49-F238E27FC236}">
                <a16:creationId xmlns:a16="http://schemas.microsoft.com/office/drawing/2014/main" id="{44B379EE-C496-44DC-A327-C5E23F1C8729}"/>
              </a:ext>
            </a:extLst>
          </p:cNvPr>
          <p:cNvSpPr txBox="1"/>
          <p:nvPr>
            <p:custDataLst>
              <p:tags r:id="rId1"/>
            </p:custDataLst>
          </p:nvPr>
        </p:nvSpPr>
        <p:spPr>
          <a:xfrm>
            <a:off x="925793" y="2727326"/>
            <a:ext cx="9737725" cy="215900"/>
          </a:xfrm>
          <a:prstGeom prst="rect">
            <a:avLst/>
          </a:prstGeom>
          <a:noFill/>
        </p:spPr>
        <p:txBody>
          <a:bodyPr vert="horz" wrap="square" lIns="0" tIns="0" rIns="0" bIns="0" rtlCol="0">
            <a:noAutofit/>
          </a:bodyPr>
          <a:lstStyle/>
          <a:p>
            <a:r>
              <a:rPr lang="en-US" sz="1400">
                <a:solidFill>
                  <a:schemeClr val="accent3">
                    <a:lumMod val="60000"/>
                    <a:lumOff val="40000"/>
                  </a:schemeClr>
                </a:solidFill>
                <a:latin typeface="SwissReSans Light" panose="020B0504020202020204" pitchFamily="34" charset="0"/>
              </a:rPr>
              <a:t>1. Brief intro for Python developers</a:t>
            </a:r>
            <a:endParaRPr lang="en-GB" sz="1400" dirty="0" err="1">
              <a:solidFill>
                <a:schemeClr val="accent3">
                  <a:lumMod val="60000"/>
                  <a:lumOff val="40000"/>
                </a:schemeClr>
              </a:solidFill>
              <a:latin typeface="SwissReSans Light" panose="020B0504020202020204" pitchFamily="34" charset="0"/>
            </a:endParaRPr>
          </a:p>
        </p:txBody>
      </p:sp>
      <p:cxnSp>
        <p:nvCxnSpPr>
          <p:cNvPr id="6" name="TocLineStraight Connector 79">
            <a:extLst>
              <a:ext uri="{FF2B5EF4-FFF2-40B4-BE49-F238E27FC236}">
                <a16:creationId xmlns:a16="http://schemas.microsoft.com/office/drawing/2014/main" id="{5E8F1F8D-751C-4F10-A8E7-25788820432E}"/>
              </a:ext>
            </a:extLst>
          </p:cNvPr>
          <p:cNvCxnSpPr/>
          <p:nvPr>
            <p:custDataLst>
              <p:tags r:id="rId2"/>
            </p:custDataLst>
          </p:nvPr>
        </p:nvCxnSpPr>
        <p:spPr bwMode="gray">
          <a:xfrm>
            <a:off x="925793" y="3121026"/>
            <a:ext cx="7049807" cy="0"/>
          </a:xfrm>
          <a:prstGeom prst="line">
            <a:avLst/>
          </a:prstGeom>
          <a:ln w="6350" cmpd="sng">
            <a:solidFill>
              <a:schemeClr val="accent6"/>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8" name="TocEntry2">
            <a:hlinkClick r:id="rId12" action="ppaction://hlinksldjump"/>
            <a:extLst>
              <a:ext uri="{FF2B5EF4-FFF2-40B4-BE49-F238E27FC236}">
                <a16:creationId xmlns:a16="http://schemas.microsoft.com/office/drawing/2014/main" id="{0E921C42-31B3-4C51-A0C9-24346C89390D}"/>
              </a:ext>
            </a:extLst>
          </p:cNvPr>
          <p:cNvSpPr txBox="1"/>
          <p:nvPr>
            <p:custDataLst>
              <p:tags r:id="rId3"/>
            </p:custDataLst>
          </p:nvPr>
        </p:nvSpPr>
        <p:spPr>
          <a:xfrm>
            <a:off x="925793" y="3298826"/>
            <a:ext cx="9737725" cy="215900"/>
          </a:xfrm>
          <a:prstGeom prst="rect">
            <a:avLst/>
          </a:prstGeom>
          <a:noFill/>
        </p:spPr>
        <p:txBody>
          <a:bodyPr vert="horz" wrap="square" lIns="0" tIns="0" rIns="0" bIns="0" rtlCol="0">
            <a:noAutofit/>
          </a:bodyPr>
          <a:lstStyle/>
          <a:p>
            <a:r>
              <a:rPr lang="en-US" sz="1400">
                <a:solidFill>
                  <a:schemeClr val="accent3">
                    <a:lumMod val="60000"/>
                    <a:lumOff val="40000"/>
                  </a:schemeClr>
                </a:solidFill>
                <a:latin typeface="SwissReSans Light" panose="020B0504020202020204" pitchFamily="34" charset="0"/>
              </a:rPr>
              <a:t>2. Frontend basics and Demo 1</a:t>
            </a:r>
            <a:endParaRPr lang="en-GB" sz="1400" dirty="0" err="1">
              <a:solidFill>
                <a:schemeClr val="accent3">
                  <a:lumMod val="60000"/>
                  <a:lumOff val="40000"/>
                </a:schemeClr>
              </a:solidFill>
              <a:latin typeface="SwissReSans Light" panose="020B0504020202020204" pitchFamily="34" charset="0"/>
            </a:endParaRPr>
          </a:p>
        </p:txBody>
      </p:sp>
      <p:cxnSp>
        <p:nvCxnSpPr>
          <p:cNvPr id="9" name="TocLineStraight Connector 82">
            <a:extLst>
              <a:ext uri="{FF2B5EF4-FFF2-40B4-BE49-F238E27FC236}">
                <a16:creationId xmlns:a16="http://schemas.microsoft.com/office/drawing/2014/main" id="{171F32FB-5A09-4286-AED0-B6EC43C05D5C}"/>
              </a:ext>
            </a:extLst>
          </p:cNvPr>
          <p:cNvCxnSpPr/>
          <p:nvPr>
            <p:custDataLst>
              <p:tags r:id="rId4"/>
            </p:custDataLst>
          </p:nvPr>
        </p:nvCxnSpPr>
        <p:spPr bwMode="gray">
          <a:xfrm>
            <a:off x="925793" y="3692526"/>
            <a:ext cx="7049807" cy="0"/>
          </a:xfrm>
          <a:prstGeom prst="line">
            <a:avLst/>
          </a:prstGeom>
          <a:ln w="6350" cmpd="sng">
            <a:solidFill>
              <a:schemeClr val="accent6"/>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1" name="TocEntry3">
            <a:hlinkClick r:id="rId13" action="ppaction://hlinksldjump"/>
            <a:extLst>
              <a:ext uri="{FF2B5EF4-FFF2-40B4-BE49-F238E27FC236}">
                <a16:creationId xmlns:a16="http://schemas.microsoft.com/office/drawing/2014/main" id="{641ECCBC-771E-41C1-88A4-265FA370ACD4}"/>
              </a:ext>
            </a:extLst>
          </p:cNvPr>
          <p:cNvSpPr txBox="1"/>
          <p:nvPr>
            <p:custDataLst>
              <p:tags r:id="rId5"/>
            </p:custDataLst>
          </p:nvPr>
        </p:nvSpPr>
        <p:spPr>
          <a:xfrm>
            <a:off x="925793" y="3870326"/>
            <a:ext cx="9737725" cy="215900"/>
          </a:xfrm>
          <a:prstGeom prst="rect">
            <a:avLst/>
          </a:prstGeom>
          <a:noFill/>
        </p:spPr>
        <p:txBody>
          <a:bodyPr vert="horz" wrap="square" lIns="0" tIns="0" rIns="0" bIns="0" rtlCol="0">
            <a:noAutofit/>
          </a:bodyPr>
          <a:lstStyle/>
          <a:p>
            <a:r>
              <a:rPr lang="en-US" sz="1400">
                <a:solidFill>
                  <a:schemeClr val="bg2">
                    <a:lumMod val="20000"/>
                    <a:lumOff val="80000"/>
                  </a:schemeClr>
                </a:solidFill>
                <a:latin typeface="SwissReSans Light" panose="020B0504020202020204" pitchFamily="34" charset="0"/>
              </a:rPr>
              <a:t>3. Backend basics and Demo 2</a:t>
            </a:r>
            <a:endParaRPr lang="en-GB" sz="1400" dirty="0" err="1">
              <a:solidFill>
                <a:schemeClr val="bg2">
                  <a:lumMod val="20000"/>
                  <a:lumOff val="80000"/>
                </a:schemeClr>
              </a:solidFill>
              <a:latin typeface="SwissReSans Light" panose="020B0504020202020204" pitchFamily="34" charset="0"/>
            </a:endParaRPr>
          </a:p>
        </p:txBody>
      </p:sp>
      <p:cxnSp>
        <p:nvCxnSpPr>
          <p:cNvPr id="12" name="TocLineStraight Connector 85">
            <a:extLst>
              <a:ext uri="{FF2B5EF4-FFF2-40B4-BE49-F238E27FC236}">
                <a16:creationId xmlns:a16="http://schemas.microsoft.com/office/drawing/2014/main" id="{4D818ADD-F130-4D66-9604-F80C218A7F89}"/>
              </a:ext>
            </a:extLst>
          </p:cNvPr>
          <p:cNvCxnSpPr/>
          <p:nvPr>
            <p:custDataLst>
              <p:tags r:id="rId6"/>
            </p:custDataLst>
          </p:nvPr>
        </p:nvCxnSpPr>
        <p:spPr bwMode="gray">
          <a:xfrm>
            <a:off x="925793" y="4264026"/>
            <a:ext cx="7049807" cy="0"/>
          </a:xfrm>
          <a:prstGeom prst="line">
            <a:avLst/>
          </a:prstGeom>
          <a:ln w="6350" cmpd="sng">
            <a:solidFill>
              <a:schemeClr val="accent6"/>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ocEntry4">
            <a:hlinkClick r:id="rId14" action="ppaction://hlinksldjump"/>
            <a:extLst>
              <a:ext uri="{FF2B5EF4-FFF2-40B4-BE49-F238E27FC236}">
                <a16:creationId xmlns:a16="http://schemas.microsoft.com/office/drawing/2014/main" id="{25E1BCE9-62A8-47DD-B8F9-D56FB634A5C4}"/>
              </a:ext>
            </a:extLst>
          </p:cNvPr>
          <p:cNvSpPr txBox="1"/>
          <p:nvPr>
            <p:custDataLst>
              <p:tags r:id="rId7"/>
            </p:custDataLst>
          </p:nvPr>
        </p:nvSpPr>
        <p:spPr>
          <a:xfrm>
            <a:off x="925793" y="4441826"/>
            <a:ext cx="9737725" cy="215900"/>
          </a:xfrm>
          <a:prstGeom prst="rect">
            <a:avLst/>
          </a:prstGeom>
          <a:noFill/>
        </p:spPr>
        <p:txBody>
          <a:bodyPr vert="horz" wrap="square" lIns="0" tIns="0" rIns="0" bIns="0" rtlCol="0">
            <a:noAutofit/>
          </a:bodyPr>
          <a:lstStyle/>
          <a:p>
            <a:r>
              <a:rPr lang="en-US" sz="1400" dirty="0">
                <a:solidFill>
                  <a:schemeClr val="bg2">
                    <a:lumMod val="20000"/>
                    <a:lumOff val="80000"/>
                  </a:schemeClr>
                </a:solidFill>
                <a:latin typeface="SwissReSans Light" panose="020B0504020202020204" pitchFamily="34" charset="0"/>
              </a:rPr>
              <a:t>4. Setup Swiss Re laptop for development</a:t>
            </a:r>
            <a:endParaRPr lang="en-GB" sz="1400" dirty="0" err="1">
              <a:solidFill>
                <a:schemeClr val="bg2">
                  <a:lumMod val="20000"/>
                  <a:lumOff val="80000"/>
                </a:schemeClr>
              </a:solidFill>
              <a:latin typeface="SwissReSans Light" panose="020B0504020202020204" pitchFamily="34" charset="0"/>
            </a:endParaRPr>
          </a:p>
        </p:txBody>
      </p:sp>
      <p:cxnSp>
        <p:nvCxnSpPr>
          <p:cNvPr id="15" name="TocLineStraight Connector 88">
            <a:extLst>
              <a:ext uri="{FF2B5EF4-FFF2-40B4-BE49-F238E27FC236}">
                <a16:creationId xmlns:a16="http://schemas.microsoft.com/office/drawing/2014/main" id="{09D00BD8-9626-45BD-BBA9-F08212B6AC43}"/>
              </a:ext>
            </a:extLst>
          </p:cNvPr>
          <p:cNvCxnSpPr/>
          <p:nvPr>
            <p:custDataLst>
              <p:tags r:id="rId8"/>
            </p:custDataLst>
          </p:nvPr>
        </p:nvCxnSpPr>
        <p:spPr bwMode="gray">
          <a:xfrm>
            <a:off x="925793" y="4835526"/>
            <a:ext cx="7049807" cy="0"/>
          </a:xfrm>
          <a:prstGeom prst="line">
            <a:avLst/>
          </a:prstGeom>
          <a:ln w="6350" cmpd="sng">
            <a:solidFill>
              <a:schemeClr val="accent6"/>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 name="TocEntry5">
            <a:hlinkClick r:id="rId15" action="ppaction://hlinksldjump"/>
            <a:extLst>
              <a:ext uri="{FF2B5EF4-FFF2-40B4-BE49-F238E27FC236}">
                <a16:creationId xmlns:a16="http://schemas.microsoft.com/office/drawing/2014/main" id="{C26DE5BA-A297-41BC-B16E-AF83756E4495}"/>
              </a:ext>
            </a:extLst>
          </p:cNvPr>
          <p:cNvSpPr txBox="1"/>
          <p:nvPr>
            <p:custDataLst>
              <p:tags r:id="rId9"/>
            </p:custDataLst>
          </p:nvPr>
        </p:nvSpPr>
        <p:spPr>
          <a:xfrm>
            <a:off x="925793" y="5013326"/>
            <a:ext cx="9737725" cy="215900"/>
          </a:xfrm>
          <a:prstGeom prst="rect">
            <a:avLst/>
          </a:prstGeom>
          <a:noFill/>
        </p:spPr>
        <p:txBody>
          <a:bodyPr vert="horz" wrap="square" lIns="0" tIns="0" rIns="0" bIns="0" rtlCol="0">
            <a:noAutofit/>
          </a:bodyPr>
          <a:lstStyle/>
          <a:p>
            <a:r>
              <a:rPr lang="en-US" sz="1400" dirty="0">
                <a:solidFill>
                  <a:schemeClr val="bg2">
                    <a:lumMod val="20000"/>
                    <a:lumOff val="80000"/>
                  </a:schemeClr>
                </a:solidFill>
                <a:latin typeface="SwissReSans Light" panose="020B0504020202020204" pitchFamily="34" charset="0"/>
              </a:rPr>
              <a:t>5. Demo of apps and IDEs</a:t>
            </a:r>
            <a:endParaRPr lang="en-GB" sz="1400" dirty="0" err="1">
              <a:solidFill>
                <a:schemeClr val="bg2">
                  <a:lumMod val="20000"/>
                  <a:lumOff val="80000"/>
                </a:schemeClr>
              </a:solidFill>
              <a:latin typeface="SwissReSans Light" panose="020B0504020202020204" pitchFamily="34" charset="0"/>
            </a:endParaRPr>
          </a:p>
        </p:txBody>
      </p:sp>
      <p:sp>
        <p:nvSpPr>
          <p:cNvPr id="19" name="Isosceles Triangle 18">
            <a:extLst>
              <a:ext uri="{FF2B5EF4-FFF2-40B4-BE49-F238E27FC236}">
                <a16:creationId xmlns:a16="http://schemas.microsoft.com/office/drawing/2014/main" id="{B820E778-D89D-43B2-9189-E797D479BAC3}"/>
              </a:ext>
            </a:extLst>
          </p:cNvPr>
          <p:cNvSpPr/>
          <p:nvPr/>
        </p:nvSpPr>
        <p:spPr>
          <a:xfrm rot="5400000">
            <a:off x="608012" y="3887964"/>
            <a:ext cx="174625" cy="193675"/>
          </a:xfrm>
          <a:prstGeom prst="triangle">
            <a:avLst/>
          </a:prstGeom>
          <a:noFill/>
          <a:ln w="952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a:latin typeface="SwissReSans" pitchFamily="34" charset="0"/>
            </a:endParaRPr>
          </a:p>
        </p:txBody>
      </p:sp>
    </p:spTree>
    <p:extLst>
      <p:ext uri="{BB962C8B-B14F-4D97-AF65-F5344CB8AC3E}">
        <p14:creationId xmlns:p14="http://schemas.microsoft.com/office/powerpoint/2010/main" val="561051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C50A434-B1F9-494C-9971-19386DEF2154}"/>
              </a:ext>
            </a:extLst>
          </p:cNvPr>
          <p:cNvSpPr>
            <a:spLocks noGrp="1"/>
          </p:cNvSpPr>
          <p:nvPr>
            <p:ph sz="half" idx="1"/>
          </p:nvPr>
        </p:nvSpPr>
        <p:spPr/>
        <p:txBody>
          <a:bodyPr/>
          <a:lstStyle/>
          <a:p>
            <a:pPr marL="182245" indent="-182245"/>
            <a:r>
              <a:rPr lang="en-US" dirty="0">
                <a:latin typeface="SwissReSans"/>
              </a:rPr>
              <a:t>Interactivity</a:t>
            </a:r>
            <a:endParaRPr lang="en-US" sz="1600" dirty="0">
              <a:latin typeface="SwissReSans"/>
            </a:endParaRPr>
          </a:p>
          <a:p>
            <a:pPr marL="444182" lvl="1" indent="-182245"/>
            <a:r>
              <a:rPr lang="en-US" sz="1400" dirty="0">
                <a:latin typeface="SwissReSans"/>
              </a:rPr>
              <a:t>Inputs and outputs are described in </a:t>
            </a:r>
            <a:r>
              <a:rPr lang="en-US" sz="1400" noProof="1">
                <a:solidFill>
                  <a:schemeClr val="tx2"/>
                </a:solidFill>
                <a:latin typeface="Consolas" panose="020B0609020204030204" pitchFamily="49" charset="0"/>
              </a:rPr>
              <a:t>@app.callback </a:t>
            </a:r>
            <a:r>
              <a:rPr lang="en-US" sz="1400" dirty="0">
                <a:latin typeface="SwissReSans"/>
              </a:rPr>
              <a:t>decorator </a:t>
            </a:r>
          </a:p>
          <a:p>
            <a:pPr marL="444182" lvl="1" indent="-182245"/>
            <a:r>
              <a:rPr lang="en-US" sz="1400" dirty="0">
                <a:solidFill>
                  <a:schemeClr val="tx2"/>
                </a:solidFill>
                <a:latin typeface="Consolas" panose="020B0609020204030204" pitchFamily="49" charset="0"/>
              </a:rPr>
              <a:t>Input</a:t>
            </a:r>
            <a:r>
              <a:rPr lang="en-US" sz="1400" dirty="0">
                <a:latin typeface="SwissReSans"/>
              </a:rPr>
              <a:t> are simply the properties of “components”</a:t>
            </a:r>
          </a:p>
          <a:p>
            <a:pPr marL="444182" lvl="1" indent="-182245"/>
            <a:r>
              <a:rPr lang="en-US" sz="1400" dirty="0">
                <a:latin typeface="SwissReSans"/>
              </a:rPr>
              <a:t>Any </a:t>
            </a:r>
            <a:r>
              <a:rPr lang="en-US" sz="1400" dirty="0">
                <a:solidFill>
                  <a:schemeClr val="tx2"/>
                </a:solidFill>
                <a:latin typeface="Consolas" panose="020B0609020204030204" pitchFamily="49" charset="0"/>
              </a:rPr>
              <a:t>Output</a:t>
            </a:r>
            <a:r>
              <a:rPr lang="en-US" sz="1400" dirty="0">
                <a:latin typeface="SwissReSans"/>
              </a:rPr>
              <a:t> can have multiple </a:t>
            </a:r>
            <a:r>
              <a:rPr lang="en-US" sz="1400" dirty="0">
                <a:solidFill>
                  <a:schemeClr val="tx2"/>
                </a:solidFill>
                <a:latin typeface="Consolas" panose="020B0609020204030204" pitchFamily="49" charset="0"/>
              </a:rPr>
              <a:t>Input</a:t>
            </a:r>
            <a:r>
              <a:rPr lang="en-US" sz="1400" dirty="0">
                <a:latin typeface="SwissReSans"/>
              </a:rPr>
              <a:t> components</a:t>
            </a:r>
          </a:p>
          <a:p>
            <a:pPr marL="444182" lvl="1" indent="-182245"/>
            <a:r>
              <a:rPr lang="en-US" sz="1400" dirty="0">
                <a:solidFill>
                  <a:schemeClr val="tx2"/>
                </a:solidFill>
                <a:latin typeface="Consolas" panose="020B0609020204030204" pitchFamily="49" charset="0"/>
              </a:rPr>
              <a:t>State</a:t>
            </a:r>
            <a:r>
              <a:rPr lang="en-US" sz="1400" dirty="0">
                <a:latin typeface="SwissReSans"/>
              </a:rPr>
              <a:t> allows passing extra values without firing callbacks</a:t>
            </a:r>
          </a:p>
          <a:p>
            <a:pPr marL="0" indent="0">
              <a:buNone/>
            </a:pPr>
            <a:endParaRPr lang="en-US" dirty="0">
              <a:latin typeface="SwissReSans"/>
            </a:endParaRPr>
          </a:p>
          <a:p>
            <a:pPr marL="182245" indent="-182245"/>
            <a:r>
              <a:rPr lang="en-US" dirty="0">
                <a:latin typeface="SwissReSans"/>
              </a:rPr>
              <a:t>How does it work</a:t>
            </a:r>
          </a:p>
          <a:p>
            <a:pPr marL="604837" lvl="1" indent="-342900">
              <a:buFont typeface="+mj-lt"/>
              <a:buAutoNum type="arabicPeriod"/>
            </a:pPr>
            <a:r>
              <a:rPr lang="en-US" sz="1400" dirty="0">
                <a:latin typeface="SwissReSans"/>
              </a:rPr>
              <a:t>declare app layout with a tree of “components”</a:t>
            </a:r>
          </a:p>
          <a:p>
            <a:pPr marL="604837" lvl="1" indent="-342900">
              <a:buFont typeface="+mj-lt"/>
              <a:buAutoNum type="arabicPeriod"/>
            </a:pPr>
            <a:r>
              <a:rPr lang="en-US" sz="1400" dirty="0">
                <a:latin typeface="SwissReSans"/>
              </a:rPr>
              <a:t>frontend sends request when input is changed</a:t>
            </a:r>
          </a:p>
          <a:p>
            <a:pPr marL="604837" lvl="1" indent="-342900">
              <a:buFont typeface="+mj-lt"/>
              <a:buAutoNum type="arabicPeriod"/>
            </a:pPr>
            <a:r>
              <a:rPr lang="en-US" sz="1400" dirty="0">
                <a:latin typeface="SwissReSans"/>
              </a:rPr>
              <a:t>backend recalculates the graph of dependencies and</a:t>
            </a:r>
            <a:br>
              <a:rPr lang="en-US" sz="1400" dirty="0">
                <a:latin typeface="SwissReSans"/>
              </a:rPr>
            </a:br>
            <a:r>
              <a:rPr lang="en-US" sz="1400" dirty="0">
                <a:latin typeface="SwissReSans"/>
              </a:rPr>
              <a:t>send back to frontend</a:t>
            </a:r>
          </a:p>
        </p:txBody>
      </p:sp>
      <p:sp>
        <p:nvSpPr>
          <p:cNvPr id="3" name="Title 2">
            <a:extLst>
              <a:ext uri="{FF2B5EF4-FFF2-40B4-BE49-F238E27FC236}">
                <a16:creationId xmlns:a16="http://schemas.microsoft.com/office/drawing/2014/main" id="{FBF8C57D-59C6-42BB-BDF6-78519FCA8DF0}"/>
              </a:ext>
            </a:extLst>
          </p:cNvPr>
          <p:cNvSpPr>
            <a:spLocks noGrp="1"/>
          </p:cNvSpPr>
          <p:nvPr>
            <p:ph type="title"/>
          </p:nvPr>
        </p:nvSpPr>
        <p:spPr/>
        <p:txBody>
          <a:bodyPr/>
          <a:lstStyle/>
          <a:p>
            <a:pPr>
              <a:lnSpc>
                <a:spcPct val="100000"/>
              </a:lnSpc>
            </a:pPr>
            <a:r>
              <a:rPr lang="en-GB" dirty="0">
                <a:latin typeface="SwissReSans"/>
              </a:rPr>
              <a:t>Backend basics</a:t>
            </a:r>
            <a:endParaRPr lang="en-GB" dirty="0"/>
          </a:p>
        </p:txBody>
      </p:sp>
      <p:sp>
        <p:nvSpPr>
          <p:cNvPr id="2" name="Slide Number Placeholder 1">
            <a:extLst>
              <a:ext uri="{FF2B5EF4-FFF2-40B4-BE49-F238E27FC236}">
                <a16:creationId xmlns:a16="http://schemas.microsoft.com/office/drawing/2014/main" id="{927B4017-0B01-4BE0-81D5-133B5455043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4D2043-7E31-4A53-BD33-72A88E682172}" type="slidenum">
              <a:rPr kumimoji="0" lang="en-GB" sz="1200" b="0" i="0" u="none" strike="noStrike" kern="1200" cap="none" spc="0" normalizeH="0" baseline="0" noProof="0" smtClean="0">
                <a:ln>
                  <a:noFill/>
                </a:ln>
                <a:solidFill>
                  <a:srgbClr val="283E36"/>
                </a:solidFill>
                <a:effectLst/>
                <a:uLnTx/>
                <a:uFillTx/>
                <a:latin typeface="SwissReSans"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srgbClr val="283E36"/>
              </a:solidFill>
              <a:effectLst/>
              <a:uLnTx/>
              <a:uFillTx/>
              <a:latin typeface="SwissReSans" panose="020B0604020202020204" pitchFamily="34" charset="0"/>
              <a:ea typeface="+mn-ea"/>
              <a:cs typeface="+mn-cs"/>
            </a:endParaRPr>
          </a:p>
        </p:txBody>
      </p:sp>
    </p:spTree>
    <p:extLst>
      <p:ext uri="{BB962C8B-B14F-4D97-AF65-F5344CB8AC3E}">
        <p14:creationId xmlns:p14="http://schemas.microsoft.com/office/powerpoint/2010/main" val="1760795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0971414-D915-4930-8E65-DD80EFB2092C}"/>
              </a:ext>
            </a:extLst>
          </p:cNvPr>
          <p:cNvSpPr>
            <a:spLocks noGrp="1"/>
          </p:cNvSpPr>
          <p:nvPr>
            <p:ph sz="half" idx="2"/>
          </p:nvPr>
        </p:nvSpPr>
        <p:spPr>
          <a:xfrm>
            <a:off x="695324" y="1412230"/>
            <a:ext cx="7839075" cy="4346511"/>
          </a:xfrm>
          <a:custGeom>
            <a:avLst/>
            <a:gdLst>
              <a:gd name="connsiteX0" fmla="*/ 0 w 7839075"/>
              <a:gd name="connsiteY0" fmla="*/ 0 h 4346511"/>
              <a:gd name="connsiteX1" fmla="*/ 810038 w 7839075"/>
              <a:gd name="connsiteY1" fmla="*/ 0 h 4346511"/>
              <a:gd name="connsiteX2" fmla="*/ 1463294 w 7839075"/>
              <a:gd name="connsiteY2" fmla="*/ 0 h 4346511"/>
              <a:gd name="connsiteX3" fmla="*/ 2194941 w 7839075"/>
              <a:gd name="connsiteY3" fmla="*/ 0 h 4346511"/>
              <a:gd name="connsiteX4" fmla="*/ 2613025 w 7839075"/>
              <a:gd name="connsiteY4" fmla="*/ 0 h 4346511"/>
              <a:gd name="connsiteX5" fmla="*/ 3109500 w 7839075"/>
              <a:gd name="connsiteY5" fmla="*/ 0 h 4346511"/>
              <a:gd name="connsiteX6" fmla="*/ 3841147 w 7839075"/>
              <a:gd name="connsiteY6" fmla="*/ 0 h 4346511"/>
              <a:gd name="connsiteX7" fmla="*/ 4416012 w 7839075"/>
              <a:gd name="connsiteY7" fmla="*/ 0 h 4346511"/>
              <a:gd name="connsiteX8" fmla="*/ 4990878 w 7839075"/>
              <a:gd name="connsiteY8" fmla="*/ 0 h 4346511"/>
              <a:gd name="connsiteX9" fmla="*/ 5644134 w 7839075"/>
              <a:gd name="connsiteY9" fmla="*/ 0 h 4346511"/>
              <a:gd name="connsiteX10" fmla="*/ 6375781 w 7839075"/>
              <a:gd name="connsiteY10" fmla="*/ 0 h 4346511"/>
              <a:gd name="connsiteX11" fmla="*/ 7029037 w 7839075"/>
              <a:gd name="connsiteY11" fmla="*/ 0 h 4346511"/>
              <a:gd name="connsiteX12" fmla="*/ 7839075 w 7839075"/>
              <a:gd name="connsiteY12" fmla="*/ 0 h 4346511"/>
              <a:gd name="connsiteX13" fmla="*/ 7839075 w 7839075"/>
              <a:gd name="connsiteY13" fmla="*/ 490535 h 4346511"/>
              <a:gd name="connsiteX14" fmla="*/ 7839075 w 7839075"/>
              <a:gd name="connsiteY14" fmla="*/ 1198395 h 4346511"/>
              <a:gd name="connsiteX15" fmla="*/ 7839075 w 7839075"/>
              <a:gd name="connsiteY15" fmla="*/ 1688930 h 4346511"/>
              <a:gd name="connsiteX16" fmla="*/ 7839075 w 7839075"/>
              <a:gd name="connsiteY16" fmla="*/ 2222930 h 4346511"/>
              <a:gd name="connsiteX17" fmla="*/ 7839075 w 7839075"/>
              <a:gd name="connsiteY17" fmla="*/ 2756930 h 4346511"/>
              <a:gd name="connsiteX18" fmla="*/ 7839075 w 7839075"/>
              <a:gd name="connsiteY18" fmla="*/ 3377860 h 4346511"/>
              <a:gd name="connsiteX19" fmla="*/ 7839075 w 7839075"/>
              <a:gd name="connsiteY19" fmla="*/ 4346511 h 4346511"/>
              <a:gd name="connsiteX20" fmla="*/ 7107428 w 7839075"/>
              <a:gd name="connsiteY20" fmla="*/ 4346511 h 4346511"/>
              <a:gd name="connsiteX21" fmla="*/ 6454172 w 7839075"/>
              <a:gd name="connsiteY21" fmla="*/ 4346511 h 4346511"/>
              <a:gd name="connsiteX22" fmla="*/ 5722525 w 7839075"/>
              <a:gd name="connsiteY22" fmla="*/ 4346511 h 4346511"/>
              <a:gd name="connsiteX23" fmla="*/ 5147659 w 7839075"/>
              <a:gd name="connsiteY23" fmla="*/ 4346511 h 4346511"/>
              <a:gd name="connsiteX24" fmla="*/ 4494403 w 7839075"/>
              <a:gd name="connsiteY24" fmla="*/ 4346511 h 4346511"/>
              <a:gd name="connsiteX25" fmla="*/ 3841147 w 7839075"/>
              <a:gd name="connsiteY25" fmla="*/ 4346511 h 4346511"/>
              <a:gd name="connsiteX26" fmla="*/ 3187891 w 7839075"/>
              <a:gd name="connsiteY26" fmla="*/ 4346511 h 4346511"/>
              <a:gd name="connsiteX27" fmla="*/ 2691416 w 7839075"/>
              <a:gd name="connsiteY27" fmla="*/ 4346511 h 4346511"/>
              <a:gd name="connsiteX28" fmla="*/ 2116550 w 7839075"/>
              <a:gd name="connsiteY28" fmla="*/ 4346511 h 4346511"/>
              <a:gd name="connsiteX29" fmla="*/ 1463294 w 7839075"/>
              <a:gd name="connsiteY29" fmla="*/ 4346511 h 4346511"/>
              <a:gd name="connsiteX30" fmla="*/ 888428 w 7839075"/>
              <a:gd name="connsiteY30" fmla="*/ 4346511 h 4346511"/>
              <a:gd name="connsiteX31" fmla="*/ 0 w 7839075"/>
              <a:gd name="connsiteY31" fmla="*/ 4346511 h 4346511"/>
              <a:gd name="connsiteX32" fmla="*/ 0 w 7839075"/>
              <a:gd name="connsiteY32" fmla="*/ 3855976 h 4346511"/>
              <a:gd name="connsiteX33" fmla="*/ 0 w 7839075"/>
              <a:gd name="connsiteY33" fmla="*/ 3235046 h 4346511"/>
              <a:gd name="connsiteX34" fmla="*/ 0 w 7839075"/>
              <a:gd name="connsiteY34" fmla="*/ 2527186 h 4346511"/>
              <a:gd name="connsiteX35" fmla="*/ 0 w 7839075"/>
              <a:gd name="connsiteY35" fmla="*/ 1906256 h 4346511"/>
              <a:gd name="connsiteX36" fmla="*/ 0 w 7839075"/>
              <a:gd name="connsiteY36" fmla="*/ 1415721 h 4346511"/>
              <a:gd name="connsiteX37" fmla="*/ 0 w 7839075"/>
              <a:gd name="connsiteY37" fmla="*/ 751325 h 4346511"/>
              <a:gd name="connsiteX38" fmla="*/ 0 w 7839075"/>
              <a:gd name="connsiteY38" fmla="*/ 0 h 43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839075" h="4346511" fill="none" extrusionOk="0">
                <a:moveTo>
                  <a:pt x="0" y="0"/>
                </a:moveTo>
                <a:cubicBezTo>
                  <a:pt x="376838" y="-25506"/>
                  <a:pt x="613656" y="11415"/>
                  <a:pt x="810038" y="0"/>
                </a:cubicBezTo>
                <a:cubicBezTo>
                  <a:pt x="1006420" y="-11415"/>
                  <a:pt x="1317171" y="-26739"/>
                  <a:pt x="1463294" y="0"/>
                </a:cubicBezTo>
                <a:cubicBezTo>
                  <a:pt x="1609417" y="26739"/>
                  <a:pt x="1959730" y="35153"/>
                  <a:pt x="2194941" y="0"/>
                </a:cubicBezTo>
                <a:cubicBezTo>
                  <a:pt x="2430152" y="-35153"/>
                  <a:pt x="2510973" y="-10492"/>
                  <a:pt x="2613025" y="0"/>
                </a:cubicBezTo>
                <a:cubicBezTo>
                  <a:pt x="2715077" y="10492"/>
                  <a:pt x="2964649" y="2520"/>
                  <a:pt x="3109500" y="0"/>
                </a:cubicBezTo>
                <a:cubicBezTo>
                  <a:pt x="3254351" y="-2520"/>
                  <a:pt x="3655194" y="-34033"/>
                  <a:pt x="3841147" y="0"/>
                </a:cubicBezTo>
                <a:cubicBezTo>
                  <a:pt x="4027100" y="34033"/>
                  <a:pt x="4203253" y="3701"/>
                  <a:pt x="4416012" y="0"/>
                </a:cubicBezTo>
                <a:cubicBezTo>
                  <a:pt x="4628771" y="-3701"/>
                  <a:pt x="4840368" y="15589"/>
                  <a:pt x="4990878" y="0"/>
                </a:cubicBezTo>
                <a:cubicBezTo>
                  <a:pt x="5141388" y="-15589"/>
                  <a:pt x="5493014" y="28638"/>
                  <a:pt x="5644134" y="0"/>
                </a:cubicBezTo>
                <a:cubicBezTo>
                  <a:pt x="5795254" y="-28638"/>
                  <a:pt x="6035878" y="-24741"/>
                  <a:pt x="6375781" y="0"/>
                </a:cubicBezTo>
                <a:cubicBezTo>
                  <a:pt x="6715684" y="24741"/>
                  <a:pt x="6852608" y="16947"/>
                  <a:pt x="7029037" y="0"/>
                </a:cubicBezTo>
                <a:cubicBezTo>
                  <a:pt x="7205466" y="-16947"/>
                  <a:pt x="7628519" y="34975"/>
                  <a:pt x="7839075" y="0"/>
                </a:cubicBezTo>
                <a:cubicBezTo>
                  <a:pt x="7860639" y="214722"/>
                  <a:pt x="7863304" y="370787"/>
                  <a:pt x="7839075" y="490535"/>
                </a:cubicBezTo>
                <a:cubicBezTo>
                  <a:pt x="7814846" y="610284"/>
                  <a:pt x="7805550" y="951177"/>
                  <a:pt x="7839075" y="1198395"/>
                </a:cubicBezTo>
                <a:cubicBezTo>
                  <a:pt x="7872600" y="1445613"/>
                  <a:pt x="7847839" y="1496003"/>
                  <a:pt x="7839075" y="1688930"/>
                </a:cubicBezTo>
                <a:cubicBezTo>
                  <a:pt x="7830311" y="1881857"/>
                  <a:pt x="7818629" y="2108004"/>
                  <a:pt x="7839075" y="2222930"/>
                </a:cubicBezTo>
                <a:cubicBezTo>
                  <a:pt x="7859521" y="2337856"/>
                  <a:pt x="7842481" y="2611053"/>
                  <a:pt x="7839075" y="2756930"/>
                </a:cubicBezTo>
                <a:cubicBezTo>
                  <a:pt x="7835669" y="2902807"/>
                  <a:pt x="7834821" y="3220596"/>
                  <a:pt x="7839075" y="3377860"/>
                </a:cubicBezTo>
                <a:cubicBezTo>
                  <a:pt x="7843330" y="3535124"/>
                  <a:pt x="7823063" y="3952284"/>
                  <a:pt x="7839075" y="4346511"/>
                </a:cubicBezTo>
                <a:cubicBezTo>
                  <a:pt x="7577061" y="4377165"/>
                  <a:pt x="7436276" y="4364584"/>
                  <a:pt x="7107428" y="4346511"/>
                </a:cubicBezTo>
                <a:cubicBezTo>
                  <a:pt x="6778580" y="4328438"/>
                  <a:pt x="6608512" y="4359790"/>
                  <a:pt x="6454172" y="4346511"/>
                </a:cubicBezTo>
                <a:cubicBezTo>
                  <a:pt x="6299832" y="4333232"/>
                  <a:pt x="6037440" y="4348639"/>
                  <a:pt x="5722525" y="4346511"/>
                </a:cubicBezTo>
                <a:cubicBezTo>
                  <a:pt x="5407610" y="4344383"/>
                  <a:pt x="5432243" y="4362868"/>
                  <a:pt x="5147659" y="4346511"/>
                </a:cubicBezTo>
                <a:cubicBezTo>
                  <a:pt x="4863075" y="4330154"/>
                  <a:pt x="4819811" y="4327092"/>
                  <a:pt x="4494403" y="4346511"/>
                </a:cubicBezTo>
                <a:cubicBezTo>
                  <a:pt x="4168995" y="4365930"/>
                  <a:pt x="3978416" y="4360751"/>
                  <a:pt x="3841147" y="4346511"/>
                </a:cubicBezTo>
                <a:cubicBezTo>
                  <a:pt x="3703878" y="4332271"/>
                  <a:pt x="3414349" y="4333862"/>
                  <a:pt x="3187891" y="4346511"/>
                </a:cubicBezTo>
                <a:cubicBezTo>
                  <a:pt x="2961433" y="4359160"/>
                  <a:pt x="2831449" y="4348955"/>
                  <a:pt x="2691416" y="4346511"/>
                </a:cubicBezTo>
                <a:cubicBezTo>
                  <a:pt x="2551383" y="4344067"/>
                  <a:pt x="2315462" y="4321791"/>
                  <a:pt x="2116550" y="4346511"/>
                </a:cubicBezTo>
                <a:cubicBezTo>
                  <a:pt x="1917638" y="4371231"/>
                  <a:pt x="1740135" y="4319466"/>
                  <a:pt x="1463294" y="4346511"/>
                </a:cubicBezTo>
                <a:cubicBezTo>
                  <a:pt x="1186453" y="4373556"/>
                  <a:pt x="1042162" y="4368846"/>
                  <a:pt x="888428" y="4346511"/>
                </a:cubicBezTo>
                <a:cubicBezTo>
                  <a:pt x="734694" y="4324176"/>
                  <a:pt x="284382" y="4388165"/>
                  <a:pt x="0" y="4346511"/>
                </a:cubicBezTo>
                <a:cubicBezTo>
                  <a:pt x="14885" y="4143770"/>
                  <a:pt x="-1105" y="4062199"/>
                  <a:pt x="0" y="3855976"/>
                </a:cubicBezTo>
                <a:cubicBezTo>
                  <a:pt x="1105" y="3649753"/>
                  <a:pt x="-4646" y="3500155"/>
                  <a:pt x="0" y="3235046"/>
                </a:cubicBezTo>
                <a:cubicBezTo>
                  <a:pt x="4646" y="2969937"/>
                  <a:pt x="23051" y="2761228"/>
                  <a:pt x="0" y="2527186"/>
                </a:cubicBezTo>
                <a:cubicBezTo>
                  <a:pt x="-23051" y="2293144"/>
                  <a:pt x="9548" y="2100951"/>
                  <a:pt x="0" y="1906256"/>
                </a:cubicBezTo>
                <a:cubicBezTo>
                  <a:pt x="-9548" y="1711561"/>
                  <a:pt x="23878" y="1639337"/>
                  <a:pt x="0" y="1415721"/>
                </a:cubicBezTo>
                <a:cubicBezTo>
                  <a:pt x="-23878" y="1192106"/>
                  <a:pt x="18307" y="955719"/>
                  <a:pt x="0" y="751325"/>
                </a:cubicBezTo>
                <a:cubicBezTo>
                  <a:pt x="-18307" y="546931"/>
                  <a:pt x="-35675" y="170313"/>
                  <a:pt x="0" y="0"/>
                </a:cubicBezTo>
                <a:close/>
              </a:path>
              <a:path w="7839075" h="4346511" stroke="0" extrusionOk="0">
                <a:moveTo>
                  <a:pt x="0" y="0"/>
                </a:moveTo>
                <a:cubicBezTo>
                  <a:pt x="247581" y="19641"/>
                  <a:pt x="367169" y="12292"/>
                  <a:pt x="496475" y="0"/>
                </a:cubicBezTo>
                <a:cubicBezTo>
                  <a:pt x="625782" y="-12292"/>
                  <a:pt x="787518" y="2850"/>
                  <a:pt x="992949" y="0"/>
                </a:cubicBezTo>
                <a:cubicBezTo>
                  <a:pt x="1198380" y="-2850"/>
                  <a:pt x="1613156" y="32753"/>
                  <a:pt x="1802987" y="0"/>
                </a:cubicBezTo>
                <a:cubicBezTo>
                  <a:pt x="1992818" y="-32753"/>
                  <a:pt x="2276722" y="39445"/>
                  <a:pt x="2613025" y="0"/>
                </a:cubicBezTo>
                <a:cubicBezTo>
                  <a:pt x="2949328" y="-39445"/>
                  <a:pt x="2941420" y="9273"/>
                  <a:pt x="3031109" y="0"/>
                </a:cubicBezTo>
                <a:cubicBezTo>
                  <a:pt x="3120798" y="-9273"/>
                  <a:pt x="3652272" y="-19360"/>
                  <a:pt x="3841147" y="0"/>
                </a:cubicBezTo>
                <a:cubicBezTo>
                  <a:pt x="4030022" y="19360"/>
                  <a:pt x="4328721" y="-9218"/>
                  <a:pt x="4572794" y="0"/>
                </a:cubicBezTo>
                <a:cubicBezTo>
                  <a:pt x="4816867" y="9218"/>
                  <a:pt x="5000198" y="1314"/>
                  <a:pt x="5382831" y="0"/>
                </a:cubicBezTo>
                <a:cubicBezTo>
                  <a:pt x="5765464" y="-1314"/>
                  <a:pt x="5821232" y="4305"/>
                  <a:pt x="6114478" y="0"/>
                </a:cubicBezTo>
                <a:cubicBezTo>
                  <a:pt x="6407724" y="-4305"/>
                  <a:pt x="6401596" y="-1120"/>
                  <a:pt x="6532562" y="0"/>
                </a:cubicBezTo>
                <a:cubicBezTo>
                  <a:pt x="6663528" y="1120"/>
                  <a:pt x="7017791" y="-29574"/>
                  <a:pt x="7264209" y="0"/>
                </a:cubicBezTo>
                <a:cubicBezTo>
                  <a:pt x="7510627" y="29574"/>
                  <a:pt x="7591526" y="11392"/>
                  <a:pt x="7839075" y="0"/>
                </a:cubicBezTo>
                <a:cubicBezTo>
                  <a:pt x="7865396" y="158572"/>
                  <a:pt x="7813003" y="430076"/>
                  <a:pt x="7839075" y="577465"/>
                </a:cubicBezTo>
                <a:cubicBezTo>
                  <a:pt x="7865147" y="724854"/>
                  <a:pt x="7853351" y="924572"/>
                  <a:pt x="7839075" y="1068000"/>
                </a:cubicBezTo>
                <a:cubicBezTo>
                  <a:pt x="7824799" y="1211428"/>
                  <a:pt x="7828320" y="1399533"/>
                  <a:pt x="7839075" y="1645465"/>
                </a:cubicBezTo>
                <a:cubicBezTo>
                  <a:pt x="7849830" y="1891398"/>
                  <a:pt x="7830081" y="1977498"/>
                  <a:pt x="7839075" y="2179465"/>
                </a:cubicBezTo>
                <a:cubicBezTo>
                  <a:pt x="7848069" y="2381432"/>
                  <a:pt x="7863535" y="2574355"/>
                  <a:pt x="7839075" y="2756930"/>
                </a:cubicBezTo>
                <a:cubicBezTo>
                  <a:pt x="7814615" y="2939506"/>
                  <a:pt x="7851823" y="3138314"/>
                  <a:pt x="7839075" y="3290930"/>
                </a:cubicBezTo>
                <a:cubicBezTo>
                  <a:pt x="7826327" y="3443546"/>
                  <a:pt x="7856603" y="3955955"/>
                  <a:pt x="7839075" y="4346511"/>
                </a:cubicBezTo>
                <a:cubicBezTo>
                  <a:pt x="7556658" y="4347409"/>
                  <a:pt x="7491536" y="4358165"/>
                  <a:pt x="7264210" y="4346511"/>
                </a:cubicBezTo>
                <a:cubicBezTo>
                  <a:pt x="7036884" y="4334857"/>
                  <a:pt x="6877742" y="4316211"/>
                  <a:pt x="6610953" y="4346511"/>
                </a:cubicBezTo>
                <a:cubicBezTo>
                  <a:pt x="6344164" y="4376811"/>
                  <a:pt x="6395857" y="4358938"/>
                  <a:pt x="6192869" y="4346511"/>
                </a:cubicBezTo>
                <a:cubicBezTo>
                  <a:pt x="5989881" y="4334084"/>
                  <a:pt x="5796731" y="4346169"/>
                  <a:pt x="5539613" y="4346511"/>
                </a:cubicBezTo>
                <a:cubicBezTo>
                  <a:pt x="5282495" y="4346853"/>
                  <a:pt x="5209483" y="4332986"/>
                  <a:pt x="5121529" y="4346511"/>
                </a:cubicBezTo>
                <a:cubicBezTo>
                  <a:pt x="5033575" y="4360036"/>
                  <a:pt x="4779115" y="4356339"/>
                  <a:pt x="4468273" y="4346511"/>
                </a:cubicBezTo>
                <a:cubicBezTo>
                  <a:pt x="4157431" y="4336683"/>
                  <a:pt x="4119667" y="4349850"/>
                  <a:pt x="3971798" y="4346511"/>
                </a:cubicBezTo>
                <a:cubicBezTo>
                  <a:pt x="3823929" y="4343172"/>
                  <a:pt x="3593149" y="4321290"/>
                  <a:pt x="3396933" y="4346511"/>
                </a:cubicBezTo>
                <a:cubicBezTo>
                  <a:pt x="3200717" y="4371732"/>
                  <a:pt x="2899186" y="4350225"/>
                  <a:pt x="2743676" y="4346511"/>
                </a:cubicBezTo>
                <a:cubicBezTo>
                  <a:pt x="2588166" y="4342797"/>
                  <a:pt x="2311476" y="4323073"/>
                  <a:pt x="2168811" y="4346511"/>
                </a:cubicBezTo>
                <a:cubicBezTo>
                  <a:pt x="2026147" y="4369949"/>
                  <a:pt x="1849082" y="4341038"/>
                  <a:pt x="1750727" y="4346511"/>
                </a:cubicBezTo>
                <a:cubicBezTo>
                  <a:pt x="1652372" y="4351984"/>
                  <a:pt x="1158819" y="4327090"/>
                  <a:pt x="940689" y="4346511"/>
                </a:cubicBezTo>
                <a:cubicBezTo>
                  <a:pt x="722559" y="4365932"/>
                  <a:pt x="430625" y="4328162"/>
                  <a:pt x="0" y="4346511"/>
                </a:cubicBezTo>
                <a:cubicBezTo>
                  <a:pt x="-13696" y="4039242"/>
                  <a:pt x="-4317" y="3976893"/>
                  <a:pt x="0" y="3725581"/>
                </a:cubicBezTo>
                <a:cubicBezTo>
                  <a:pt x="4317" y="3474269"/>
                  <a:pt x="2208" y="3381788"/>
                  <a:pt x="0" y="3191581"/>
                </a:cubicBezTo>
                <a:cubicBezTo>
                  <a:pt x="-2208" y="3001374"/>
                  <a:pt x="-19472" y="2806508"/>
                  <a:pt x="0" y="2657581"/>
                </a:cubicBezTo>
                <a:cubicBezTo>
                  <a:pt x="19472" y="2508654"/>
                  <a:pt x="7951" y="2307481"/>
                  <a:pt x="0" y="2080116"/>
                </a:cubicBezTo>
                <a:cubicBezTo>
                  <a:pt x="-7951" y="1852752"/>
                  <a:pt x="11466" y="1669805"/>
                  <a:pt x="0" y="1502651"/>
                </a:cubicBezTo>
                <a:cubicBezTo>
                  <a:pt x="-11466" y="1335498"/>
                  <a:pt x="21072" y="1195312"/>
                  <a:pt x="0" y="968651"/>
                </a:cubicBezTo>
                <a:cubicBezTo>
                  <a:pt x="-21072" y="741990"/>
                  <a:pt x="-25614" y="349534"/>
                  <a:pt x="0" y="0"/>
                </a:cubicBezTo>
                <a:close/>
              </a:path>
            </a:pathLst>
          </a:custGeom>
          <a:solidFill>
            <a:schemeClr val="bg1">
              <a:lumMod val="95000"/>
            </a:schemeClr>
          </a:solidFill>
          <a:ln>
            <a:solidFill>
              <a:schemeClr val="accent1"/>
            </a:solidFill>
            <a:extLst>
              <a:ext uri="{C807C97D-BFC1-408E-A445-0C87EB9F89A2}">
                <ask:lineSketchStyleProps xmlns:ask="http://schemas.microsoft.com/office/drawing/2018/sketchyshapes" sd="1159675395">
                  <ask:type>
                    <ask:lineSketchFreehand/>
                  </ask:type>
                </ask:lineSketchStyleProps>
              </a:ext>
            </a:extLst>
          </a:ln>
        </p:spPr>
        <p:txBody>
          <a:bodyPr vert="horz" wrap="square" lIns="91440" tIns="91440" rIns="91440" bIns="91440" rtlCol="0">
            <a:spAutoFit/>
          </a:bodyPr>
          <a:lstStyle/>
          <a:p>
            <a:pPr marL="0" indent="0">
              <a:lnSpc>
                <a:spcPct val="130000"/>
              </a:lnSpc>
              <a:spcBef>
                <a:spcPts val="0"/>
              </a:spcBef>
              <a:buNone/>
            </a:pPr>
            <a:r>
              <a:rPr lang="en-US" sz="1100" noProof="1">
                <a:solidFill>
                  <a:schemeClr val="tx1"/>
                </a:solidFill>
                <a:latin typeface="Lucida Console" panose="020B0609040504020204" pitchFamily="49" charset="0"/>
              </a:rPr>
              <a:t>import dash</a:t>
            </a:r>
          </a:p>
          <a:p>
            <a:pPr marL="0" indent="0">
              <a:lnSpc>
                <a:spcPct val="130000"/>
              </a:lnSpc>
              <a:spcBef>
                <a:spcPts val="0"/>
              </a:spcBef>
              <a:buNone/>
            </a:pPr>
            <a:r>
              <a:rPr lang="en-US" sz="1100" noProof="1">
                <a:solidFill>
                  <a:schemeClr val="tx1"/>
                </a:solidFill>
                <a:latin typeface="Lucida Console" panose="020B0609040504020204" pitchFamily="49" charset="0"/>
              </a:rPr>
              <a:t>import dash_core_components as dcc</a:t>
            </a:r>
          </a:p>
          <a:p>
            <a:pPr marL="0" indent="0">
              <a:lnSpc>
                <a:spcPct val="130000"/>
              </a:lnSpc>
              <a:spcBef>
                <a:spcPts val="0"/>
              </a:spcBef>
              <a:buNone/>
            </a:pPr>
            <a:r>
              <a:rPr lang="en-US" sz="1100" noProof="1">
                <a:solidFill>
                  <a:schemeClr val="tx1"/>
                </a:solidFill>
                <a:latin typeface="Lucida Console" panose="020B0609040504020204" pitchFamily="49" charset="0"/>
              </a:rPr>
              <a:t>import dash_html_components as html</a:t>
            </a:r>
          </a:p>
          <a:p>
            <a:pPr marL="0" indent="0">
              <a:lnSpc>
                <a:spcPct val="130000"/>
              </a:lnSpc>
              <a:spcBef>
                <a:spcPts val="0"/>
              </a:spcBef>
              <a:buNone/>
            </a:pPr>
            <a:r>
              <a:rPr lang="en-US" sz="1100" noProof="1">
                <a:solidFill>
                  <a:schemeClr val="tx1"/>
                </a:solidFill>
                <a:latin typeface="Lucida Console" panose="020B0609040504020204" pitchFamily="49" charset="0"/>
              </a:rPr>
              <a:t>from dash.dependencies import Input, Output, State</a:t>
            </a:r>
          </a:p>
          <a:p>
            <a:pPr marL="0" indent="0">
              <a:lnSpc>
                <a:spcPct val="130000"/>
              </a:lnSpc>
              <a:spcBef>
                <a:spcPts val="0"/>
              </a:spcBef>
              <a:buNone/>
            </a:pPr>
            <a:r>
              <a:rPr lang="en-US" sz="1100" noProof="1">
                <a:solidFill>
                  <a:schemeClr val="tx1"/>
                </a:solidFill>
                <a:latin typeface="Lucida Console" panose="020B0609040504020204" pitchFamily="49" charset="0"/>
              </a:rPr>
              <a:t>app = dash.Dash()</a:t>
            </a:r>
          </a:p>
          <a:p>
            <a:pPr marL="0" indent="0">
              <a:lnSpc>
                <a:spcPct val="130000"/>
              </a:lnSpc>
              <a:spcBef>
                <a:spcPts val="0"/>
              </a:spcBef>
              <a:buNone/>
            </a:pPr>
            <a:r>
              <a:rPr lang="en-US" sz="1100" noProof="1">
                <a:solidFill>
                  <a:schemeClr val="tx1"/>
                </a:solidFill>
                <a:latin typeface="Lucida Console" panose="020B0609040504020204" pitchFamily="49" charset="0"/>
              </a:rPr>
              <a:t>app.layout = html.Div([</a:t>
            </a:r>
          </a:p>
          <a:p>
            <a:pPr marL="0" indent="0">
              <a:lnSpc>
                <a:spcPct val="130000"/>
              </a:lnSpc>
              <a:spcBef>
                <a:spcPts val="0"/>
              </a:spcBef>
              <a:buNone/>
            </a:pPr>
            <a:r>
              <a:rPr lang="en-US" sz="1100" noProof="1">
                <a:solidFill>
                  <a:schemeClr val="tx1"/>
                </a:solidFill>
                <a:latin typeface="Lucida Console" panose="020B0609040504020204" pitchFamily="49" charset="0"/>
              </a:rPr>
              <a:t>    html.H5("Change the text to see callbacks in action!"),</a:t>
            </a:r>
          </a:p>
          <a:p>
            <a:pPr marL="0" indent="0">
              <a:lnSpc>
                <a:spcPct val="130000"/>
              </a:lnSpc>
              <a:spcBef>
                <a:spcPts val="0"/>
              </a:spcBef>
              <a:buNone/>
            </a:pPr>
            <a:r>
              <a:rPr lang="en-US" sz="1100" noProof="1">
                <a:solidFill>
                  <a:schemeClr val="tx1"/>
                </a:solidFill>
                <a:latin typeface="Lucida Console" panose="020B0609040504020204" pitchFamily="49" charset="0"/>
              </a:rPr>
              <a:t>    html.Div(["Input: ", dcc.Input(id='my-input', value='AACoE', type='text')]),</a:t>
            </a:r>
          </a:p>
          <a:p>
            <a:pPr marL="0" indent="0">
              <a:lnSpc>
                <a:spcPct val="130000"/>
              </a:lnSpc>
              <a:spcBef>
                <a:spcPts val="0"/>
              </a:spcBef>
              <a:buNone/>
            </a:pPr>
            <a:r>
              <a:rPr lang="en-US" sz="1100" noProof="1">
                <a:solidFill>
                  <a:schemeClr val="tx1"/>
                </a:solidFill>
                <a:latin typeface="Lucida Console" panose="020B0609040504020204" pitchFamily="49" charset="0"/>
              </a:rPr>
              <a:t>    html.Br(), html.Div(id='my-output'),</a:t>
            </a:r>
          </a:p>
          <a:p>
            <a:pPr marL="0" indent="0">
              <a:lnSpc>
                <a:spcPct val="130000"/>
              </a:lnSpc>
              <a:spcBef>
                <a:spcPts val="0"/>
              </a:spcBef>
              <a:buNone/>
            </a:pPr>
            <a:r>
              <a:rPr lang="en-US" sz="1100" noProof="1">
                <a:solidFill>
                  <a:schemeClr val="tx1"/>
                </a:solidFill>
                <a:latin typeface="Lucida Console" panose="020B0609040504020204" pitchFamily="49" charset="0"/>
              </a:rPr>
              <a:t>])</a:t>
            </a:r>
          </a:p>
          <a:p>
            <a:pPr marL="0" indent="0">
              <a:lnSpc>
                <a:spcPct val="130000"/>
              </a:lnSpc>
              <a:spcBef>
                <a:spcPts val="0"/>
              </a:spcBef>
              <a:buNone/>
            </a:pPr>
            <a:r>
              <a:rPr lang="en-US" sz="1100" noProof="1">
                <a:solidFill>
                  <a:schemeClr val="tx1"/>
                </a:solidFill>
                <a:latin typeface="Lucida Console" panose="020B0609040504020204" pitchFamily="49" charset="0"/>
              </a:rPr>
              <a:t>@app.callback(</a:t>
            </a:r>
          </a:p>
          <a:p>
            <a:pPr marL="0" indent="0">
              <a:lnSpc>
                <a:spcPct val="130000"/>
              </a:lnSpc>
              <a:spcBef>
                <a:spcPts val="0"/>
              </a:spcBef>
              <a:buNone/>
            </a:pPr>
            <a:r>
              <a:rPr lang="en-US" sz="1100" noProof="1">
                <a:solidFill>
                  <a:schemeClr val="tx1"/>
                </a:solidFill>
                <a:latin typeface="Lucida Console" panose="020B0609040504020204" pitchFamily="49" charset="0"/>
              </a:rPr>
              <a:t>    Output(component_id='my-output', component_property='children'),</a:t>
            </a:r>
          </a:p>
          <a:p>
            <a:pPr marL="0" indent="0">
              <a:lnSpc>
                <a:spcPct val="130000"/>
              </a:lnSpc>
              <a:spcBef>
                <a:spcPts val="0"/>
              </a:spcBef>
              <a:buNone/>
            </a:pPr>
            <a:r>
              <a:rPr lang="en-US" sz="1100" noProof="1">
                <a:solidFill>
                  <a:schemeClr val="tx1"/>
                </a:solidFill>
                <a:latin typeface="Lucida Console" panose="020B0609040504020204" pitchFamily="49" charset="0"/>
              </a:rPr>
              <a:t>    Input(component_id='my-input', component_property='value'),</a:t>
            </a:r>
          </a:p>
          <a:p>
            <a:pPr marL="0" indent="0">
              <a:lnSpc>
                <a:spcPct val="130000"/>
              </a:lnSpc>
              <a:spcBef>
                <a:spcPts val="0"/>
              </a:spcBef>
              <a:buNone/>
            </a:pPr>
            <a:r>
              <a:rPr lang="en-US" sz="1100" noProof="1">
                <a:solidFill>
                  <a:schemeClr val="tx1"/>
                </a:solidFill>
                <a:latin typeface="Lucida Console" panose="020B0609040504020204" pitchFamily="49" charset="0"/>
              </a:rPr>
              <a:t>)</a:t>
            </a:r>
          </a:p>
          <a:p>
            <a:pPr marL="0" indent="0">
              <a:lnSpc>
                <a:spcPct val="130000"/>
              </a:lnSpc>
              <a:spcBef>
                <a:spcPts val="0"/>
              </a:spcBef>
              <a:buNone/>
            </a:pPr>
            <a:r>
              <a:rPr lang="en-US" sz="1100" noProof="1">
                <a:solidFill>
                  <a:schemeClr val="tx1"/>
                </a:solidFill>
                <a:latin typeface="Lucida Console" panose="020B0609040504020204" pitchFamily="49" charset="0"/>
              </a:rPr>
              <a:t>def update_output_div(input_value):</a:t>
            </a:r>
          </a:p>
          <a:p>
            <a:pPr marL="0" indent="0">
              <a:lnSpc>
                <a:spcPct val="130000"/>
              </a:lnSpc>
              <a:spcBef>
                <a:spcPts val="0"/>
              </a:spcBef>
              <a:buNone/>
            </a:pPr>
            <a:r>
              <a:rPr lang="en-US" sz="1100" noProof="1">
                <a:solidFill>
                  <a:schemeClr val="tx1"/>
                </a:solidFill>
                <a:latin typeface="Lucida Console" panose="020B0609040504020204" pitchFamily="49" charset="0"/>
              </a:rPr>
              <a:t>    return f'Output: {input_value}'</a:t>
            </a:r>
          </a:p>
          <a:p>
            <a:pPr marL="0" indent="0">
              <a:lnSpc>
                <a:spcPct val="130000"/>
              </a:lnSpc>
              <a:spcBef>
                <a:spcPts val="0"/>
              </a:spcBef>
              <a:buNone/>
            </a:pPr>
            <a:endParaRPr lang="en-US" sz="1100" noProof="1">
              <a:solidFill>
                <a:schemeClr val="tx1"/>
              </a:solidFill>
              <a:latin typeface="Lucida Console" panose="020B0609040504020204" pitchFamily="49" charset="0"/>
            </a:endParaRPr>
          </a:p>
          <a:p>
            <a:pPr marL="0" indent="0">
              <a:lnSpc>
                <a:spcPct val="130000"/>
              </a:lnSpc>
              <a:spcBef>
                <a:spcPts val="0"/>
              </a:spcBef>
              <a:buNone/>
            </a:pPr>
            <a:r>
              <a:rPr lang="en-US" sz="1100" noProof="1">
                <a:solidFill>
                  <a:schemeClr val="tx1"/>
                </a:solidFill>
                <a:latin typeface="Lucida Console" panose="020B0609040504020204" pitchFamily="49" charset="0"/>
              </a:rPr>
              <a:t>if __name__ == '__main__':</a:t>
            </a:r>
          </a:p>
          <a:p>
            <a:pPr marL="0" indent="0">
              <a:lnSpc>
                <a:spcPct val="130000"/>
              </a:lnSpc>
              <a:spcBef>
                <a:spcPts val="0"/>
              </a:spcBef>
              <a:buNone/>
            </a:pPr>
            <a:r>
              <a:rPr lang="en-US" sz="1100" noProof="1">
                <a:solidFill>
                  <a:schemeClr val="tx1"/>
                </a:solidFill>
                <a:latin typeface="Lucida Console" panose="020B0609040504020204" pitchFamily="49" charset="0"/>
              </a:rPr>
              <a:t>    app.run_server()</a:t>
            </a:r>
          </a:p>
        </p:txBody>
      </p:sp>
      <p:sp>
        <p:nvSpPr>
          <p:cNvPr id="3" name="Title 2">
            <a:extLst>
              <a:ext uri="{FF2B5EF4-FFF2-40B4-BE49-F238E27FC236}">
                <a16:creationId xmlns:a16="http://schemas.microsoft.com/office/drawing/2014/main" id="{FBF8C57D-59C6-42BB-BDF6-78519FCA8DF0}"/>
              </a:ext>
            </a:extLst>
          </p:cNvPr>
          <p:cNvSpPr>
            <a:spLocks noGrp="1"/>
          </p:cNvSpPr>
          <p:nvPr>
            <p:ph type="title"/>
          </p:nvPr>
        </p:nvSpPr>
        <p:spPr/>
        <p:txBody>
          <a:bodyPr/>
          <a:lstStyle/>
          <a:p>
            <a:pPr>
              <a:lnSpc>
                <a:spcPct val="100000"/>
              </a:lnSpc>
            </a:pPr>
            <a:r>
              <a:rPr lang="en-GB" dirty="0">
                <a:latin typeface="SwissReSans"/>
              </a:rPr>
              <a:t>Demo 2: Dash </a:t>
            </a:r>
            <a:r>
              <a:rPr lang="en-GB" dirty="0"/>
              <a:t>Callbacks</a:t>
            </a:r>
          </a:p>
        </p:txBody>
      </p:sp>
      <p:sp>
        <p:nvSpPr>
          <p:cNvPr id="2" name="Slide Number Placeholder 1">
            <a:extLst>
              <a:ext uri="{FF2B5EF4-FFF2-40B4-BE49-F238E27FC236}">
                <a16:creationId xmlns:a16="http://schemas.microsoft.com/office/drawing/2014/main" id="{927B4017-0B01-4BE0-81D5-133B5455043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4D2043-7E31-4A53-BD33-72A88E682172}" type="slidenum">
              <a:rPr kumimoji="0" lang="en-GB" sz="1200" b="0" i="0" u="none" strike="noStrike" kern="1200" cap="none" spc="0" normalizeH="0" baseline="0" noProof="0" smtClean="0">
                <a:ln>
                  <a:noFill/>
                </a:ln>
                <a:solidFill>
                  <a:srgbClr val="283E36"/>
                </a:solidFill>
                <a:effectLst/>
                <a:uLnTx/>
                <a:uFillTx/>
                <a:latin typeface="SwissReSans"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srgbClr val="283E36"/>
              </a:solidFill>
              <a:effectLst/>
              <a:uLnTx/>
              <a:uFillTx/>
              <a:latin typeface="SwissReSans" panose="020B0604020202020204" pitchFamily="34" charset="0"/>
              <a:ea typeface="+mn-ea"/>
              <a:cs typeface="+mn-cs"/>
            </a:endParaRPr>
          </a:p>
        </p:txBody>
      </p:sp>
      <p:sp>
        <p:nvSpPr>
          <p:cNvPr id="6" name="Rectangle 5">
            <a:extLst>
              <a:ext uri="{FF2B5EF4-FFF2-40B4-BE49-F238E27FC236}">
                <a16:creationId xmlns:a16="http://schemas.microsoft.com/office/drawing/2014/main" id="{23961AFD-5ED9-49CF-8A72-DBC666AF6FBF}"/>
              </a:ext>
            </a:extLst>
          </p:cNvPr>
          <p:cNvSpPr/>
          <p:nvPr/>
        </p:nvSpPr>
        <p:spPr>
          <a:xfrm>
            <a:off x="695324" y="5943600"/>
            <a:ext cx="3311356" cy="307777"/>
          </a:xfrm>
          <a:prstGeom prst="rect">
            <a:avLst/>
          </a:prstGeom>
        </p:spPr>
        <p:txBody>
          <a:bodyPr wrap="none">
            <a:spAutoFit/>
          </a:bodyPr>
          <a:lstStyle/>
          <a:p>
            <a:r>
              <a:rPr lang="en-US" sz="1400" dirty="0">
                <a:solidFill>
                  <a:srgbClr val="283E36"/>
                </a:solidFill>
              </a:rPr>
              <a:t>Exercise: can you paste another string?</a:t>
            </a:r>
            <a:endParaRPr lang="en-GB" dirty="0"/>
          </a:p>
        </p:txBody>
      </p:sp>
    </p:spTree>
    <p:extLst>
      <p:ext uri="{BB962C8B-B14F-4D97-AF65-F5344CB8AC3E}">
        <p14:creationId xmlns:p14="http://schemas.microsoft.com/office/powerpoint/2010/main" val="679998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0971414-D915-4930-8E65-DD80EFB2092C}"/>
              </a:ext>
            </a:extLst>
          </p:cNvPr>
          <p:cNvSpPr>
            <a:spLocks noGrp="1"/>
          </p:cNvSpPr>
          <p:nvPr>
            <p:ph sz="half" idx="2"/>
          </p:nvPr>
        </p:nvSpPr>
        <p:spPr>
          <a:xfrm>
            <a:off x="695324" y="1412230"/>
            <a:ext cx="7839075" cy="4828951"/>
          </a:xfrm>
          <a:custGeom>
            <a:avLst/>
            <a:gdLst>
              <a:gd name="connsiteX0" fmla="*/ 0 w 7839075"/>
              <a:gd name="connsiteY0" fmla="*/ 0 h 4828951"/>
              <a:gd name="connsiteX1" fmla="*/ 810038 w 7839075"/>
              <a:gd name="connsiteY1" fmla="*/ 0 h 4828951"/>
              <a:gd name="connsiteX2" fmla="*/ 1463294 w 7839075"/>
              <a:gd name="connsiteY2" fmla="*/ 0 h 4828951"/>
              <a:gd name="connsiteX3" fmla="*/ 2194941 w 7839075"/>
              <a:gd name="connsiteY3" fmla="*/ 0 h 4828951"/>
              <a:gd name="connsiteX4" fmla="*/ 2613025 w 7839075"/>
              <a:gd name="connsiteY4" fmla="*/ 0 h 4828951"/>
              <a:gd name="connsiteX5" fmla="*/ 3109500 w 7839075"/>
              <a:gd name="connsiteY5" fmla="*/ 0 h 4828951"/>
              <a:gd name="connsiteX6" fmla="*/ 3841147 w 7839075"/>
              <a:gd name="connsiteY6" fmla="*/ 0 h 4828951"/>
              <a:gd name="connsiteX7" fmla="*/ 4416012 w 7839075"/>
              <a:gd name="connsiteY7" fmla="*/ 0 h 4828951"/>
              <a:gd name="connsiteX8" fmla="*/ 4990878 w 7839075"/>
              <a:gd name="connsiteY8" fmla="*/ 0 h 4828951"/>
              <a:gd name="connsiteX9" fmla="*/ 5644134 w 7839075"/>
              <a:gd name="connsiteY9" fmla="*/ 0 h 4828951"/>
              <a:gd name="connsiteX10" fmla="*/ 6375781 w 7839075"/>
              <a:gd name="connsiteY10" fmla="*/ 0 h 4828951"/>
              <a:gd name="connsiteX11" fmla="*/ 7029037 w 7839075"/>
              <a:gd name="connsiteY11" fmla="*/ 0 h 4828951"/>
              <a:gd name="connsiteX12" fmla="*/ 7839075 w 7839075"/>
              <a:gd name="connsiteY12" fmla="*/ 0 h 4828951"/>
              <a:gd name="connsiteX13" fmla="*/ 7839075 w 7839075"/>
              <a:gd name="connsiteY13" fmla="*/ 544982 h 4828951"/>
              <a:gd name="connsiteX14" fmla="*/ 7839075 w 7839075"/>
              <a:gd name="connsiteY14" fmla="*/ 1331411 h 4828951"/>
              <a:gd name="connsiteX15" fmla="*/ 7839075 w 7839075"/>
              <a:gd name="connsiteY15" fmla="*/ 1876392 h 4828951"/>
              <a:gd name="connsiteX16" fmla="*/ 7839075 w 7839075"/>
              <a:gd name="connsiteY16" fmla="*/ 2469664 h 4828951"/>
              <a:gd name="connsiteX17" fmla="*/ 7839075 w 7839075"/>
              <a:gd name="connsiteY17" fmla="*/ 3062935 h 4828951"/>
              <a:gd name="connsiteX18" fmla="*/ 7839075 w 7839075"/>
              <a:gd name="connsiteY18" fmla="*/ 3752785 h 4828951"/>
              <a:gd name="connsiteX19" fmla="*/ 7839075 w 7839075"/>
              <a:gd name="connsiteY19" fmla="*/ 4828951 h 4828951"/>
              <a:gd name="connsiteX20" fmla="*/ 7107428 w 7839075"/>
              <a:gd name="connsiteY20" fmla="*/ 4828951 h 4828951"/>
              <a:gd name="connsiteX21" fmla="*/ 6454172 w 7839075"/>
              <a:gd name="connsiteY21" fmla="*/ 4828951 h 4828951"/>
              <a:gd name="connsiteX22" fmla="*/ 5722525 w 7839075"/>
              <a:gd name="connsiteY22" fmla="*/ 4828951 h 4828951"/>
              <a:gd name="connsiteX23" fmla="*/ 5147659 w 7839075"/>
              <a:gd name="connsiteY23" fmla="*/ 4828951 h 4828951"/>
              <a:gd name="connsiteX24" fmla="*/ 4494403 w 7839075"/>
              <a:gd name="connsiteY24" fmla="*/ 4828951 h 4828951"/>
              <a:gd name="connsiteX25" fmla="*/ 3841147 w 7839075"/>
              <a:gd name="connsiteY25" fmla="*/ 4828951 h 4828951"/>
              <a:gd name="connsiteX26" fmla="*/ 3187891 w 7839075"/>
              <a:gd name="connsiteY26" fmla="*/ 4828951 h 4828951"/>
              <a:gd name="connsiteX27" fmla="*/ 2691416 w 7839075"/>
              <a:gd name="connsiteY27" fmla="*/ 4828951 h 4828951"/>
              <a:gd name="connsiteX28" fmla="*/ 2116550 w 7839075"/>
              <a:gd name="connsiteY28" fmla="*/ 4828951 h 4828951"/>
              <a:gd name="connsiteX29" fmla="*/ 1463294 w 7839075"/>
              <a:gd name="connsiteY29" fmla="*/ 4828951 h 4828951"/>
              <a:gd name="connsiteX30" fmla="*/ 888428 w 7839075"/>
              <a:gd name="connsiteY30" fmla="*/ 4828951 h 4828951"/>
              <a:gd name="connsiteX31" fmla="*/ 0 w 7839075"/>
              <a:gd name="connsiteY31" fmla="*/ 4828951 h 4828951"/>
              <a:gd name="connsiteX32" fmla="*/ 0 w 7839075"/>
              <a:gd name="connsiteY32" fmla="*/ 4283969 h 4828951"/>
              <a:gd name="connsiteX33" fmla="*/ 0 w 7839075"/>
              <a:gd name="connsiteY33" fmla="*/ 3594119 h 4828951"/>
              <a:gd name="connsiteX34" fmla="*/ 0 w 7839075"/>
              <a:gd name="connsiteY34" fmla="*/ 2807690 h 4828951"/>
              <a:gd name="connsiteX35" fmla="*/ 0 w 7839075"/>
              <a:gd name="connsiteY35" fmla="*/ 2117840 h 4828951"/>
              <a:gd name="connsiteX36" fmla="*/ 0 w 7839075"/>
              <a:gd name="connsiteY36" fmla="*/ 1572858 h 4828951"/>
              <a:gd name="connsiteX37" fmla="*/ 0 w 7839075"/>
              <a:gd name="connsiteY37" fmla="*/ 834719 h 4828951"/>
              <a:gd name="connsiteX38" fmla="*/ 0 w 7839075"/>
              <a:gd name="connsiteY38" fmla="*/ 0 h 482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839075" h="4828951" fill="none" extrusionOk="0">
                <a:moveTo>
                  <a:pt x="0" y="0"/>
                </a:moveTo>
                <a:cubicBezTo>
                  <a:pt x="376838" y="-25506"/>
                  <a:pt x="613656" y="11415"/>
                  <a:pt x="810038" y="0"/>
                </a:cubicBezTo>
                <a:cubicBezTo>
                  <a:pt x="1006420" y="-11415"/>
                  <a:pt x="1317171" y="-26739"/>
                  <a:pt x="1463294" y="0"/>
                </a:cubicBezTo>
                <a:cubicBezTo>
                  <a:pt x="1609417" y="26739"/>
                  <a:pt x="1959730" y="35153"/>
                  <a:pt x="2194941" y="0"/>
                </a:cubicBezTo>
                <a:cubicBezTo>
                  <a:pt x="2430152" y="-35153"/>
                  <a:pt x="2510973" y="-10492"/>
                  <a:pt x="2613025" y="0"/>
                </a:cubicBezTo>
                <a:cubicBezTo>
                  <a:pt x="2715077" y="10492"/>
                  <a:pt x="2964649" y="2520"/>
                  <a:pt x="3109500" y="0"/>
                </a:cubicBezTo>
                <a:cubicBezTo>
                  <a:pt x="3254351" y="-2520"/>
                  <a:pt x="3655194" y="-34033"/>
                  <a:pt x="3841147" y="0"/>
                </a:cubicBezTo>
                <a:cubicBezTo>
                  <a:pt x="4027100" y="34033"/>
                  <a:pt x="4203253" y="3701"/>
                  <a:pt x="4416012" y="0"/>
                </a:cubicBezTo>
                <a:cubicBezTo>
                  <a:pt x="4628771" y="-3701"/>
                  <a:pt x="4840368" y="15589"/>
                  <a:pt x="4990878" y="0"/>
                </a:cubicBezTo>
                <a:cubicBezTo>
                  <a:pt x="5141388" y="-15589"/>
                  <a:pt x="5493014" y="28638"/>
                  <a:pt x="5644134" y="0"/>
                </a:cubicBezTo>
                <a:cubicBezTo>
                  <a:pt x="5795254" y="-28638"/>
                  <a:pt x="6035878" y="-24741"/>
                  <a:pt x="6375781" y="0"/>
                </a:cubicBezTo>
                <a:cubicBezTo>
                  <a:pt x="6715684" y="24741"/>
                  <a:pt x="6852608" y="16947"/>
                  <a:pt x="7029037" y="0"/>
                </a:cubicBezTo>
                <a:cubicBezTo>
                  <a:pt x="7205466" y="-16947"/>
                  <a:pt x="7628519" y="34975"/>
                  <a:pt x="7839075" y="0"/>
                </a:cubicBezTo>
                <a:cubicBezTo>
                  <a:pt x="7812538" y="177667"/>
                  <a:pt x="7824194" y="278885"/>
                  <a:pt x="7839075" y="544982"/>
                </a:cubicBezTo>
                <a:cubicBezTo>
                  <a:pt x="7853956" y="811079"/>
                  <a:pt x="7819055" y="1045122"/>
                  <a:pt x="7839075" y="1331411"/>
                </a:cubicBezTo>
                <a:cubicBezTo>
                  <a:pt x="7859095" y="1617700"/>
                  <a:pt x="7829316" y="1646764"/>
                  <a:pt x="7839075" y="1876392"/>
                </a:cubicBezTo>
                <a:cubicBezTo>
                  <a:pt x="7848834" y="2106020"/>
                  <a:pt x="7857132" y="2254633"/>
                  <a:pt x="7839075" y="2469664"/>
                </a:cubicBezTo>
                <a:cubicBezTo>
                  <a:pt x="7821018" y="2684695"/>
                  <a:pt x="7841206" y="2771032"/>
                  <a:pt x="7839075" y="3062935"/>
                </a:cubicBezTo>
                <a:cubicBezTo>
                  <a:pt x="7836944" y="3354838"/>
                  <a:pt x="7863211" y="3509937"/>
                  <a:pt x="7839075" y="3752785"/>
                </a:cubicBezTo>
                <a:cubicBezTo>
                  <a:pt x="7814940" y="3995633"/>
                  <a:pt x="7797296" y="4295708"/>
                  <a:pt x="7839075" y="4828951"/>
                </a:cubicBezTo>
                <a:cubicBezTo>
                  <a:pt x="7577061" y="4859605"/>
                  <a:pt x="7436276" y="4847024"/>
                  <a:pt x="7107428" y="4828951"/>
                </a:cubicBezTo>
                <a:cubicBezTo>
                  <a:pt x="6778580" y="4810878"/>
                  <a:pt x="6608512" y="4842230"/>
                  <a:pt x="6454172" y="4828951"/>
                </a:cubicBezTo>
                <a:cubicBezTo>
                  <a:pt x="6299832" y="4815672"/>
                  <a:pt x="6037440" y="4831079"/>
                  <a:pt x="5722525" y="4828951"/>
                </a:cubicBezTo>
                <a:cubicBezTo>
                  <a:pt x="5407610" y="4826823"/>
                  <a:pt x="5432243" y="4845308"/>
                  <a:pt x="5147659" y="4828951"/>
                </a:cubicBezTo>
                <a:cubicBezTo>
                  <a:pt x="4863075" y="4812594"/>
                  <a:pt x="4819811" y="4809532"/>
                  <a:pt x="4494403" y="4828951"/>
                </a:cubicBezTo>
                <a:cubicBezTo>
                  <a:pt x="4168995" y="4848370"/>
                  <a:pt x="3978416" y="4843191"/>
                  <a:pt x="3841147" y="4828951"/>
                </a:cubicBezTo>
                <a:cubicBezTo>
                  <a:pt x="3703878" y="4814711"/>
                  <a:pt x="3414349" y="4816302"/>
                  <a:pt x="3187891" y="4828951"/>
                </a:cubicBezTo>
                <a:cubicBezTo>
                  <a:pt x="2961433" y="4841600"/>
                  <a:pt x="2831449" y="4831395"/>
                  <a:pt x="2691416" y="4828951"/>
                </a:cubicBezTo>
                <a:cubicBezTo>
                  <a:pt x="2551383" y="4826507"/>
                  <a:pt x="2315462" y="4804231"/>
                  <a:pt x="2116550" y="4828951"/>
                </a:cubicBezTo>
                <a:cubicBezTo>
                  <a:pt x="1917638" y="4853671"/>
                  <a:pt x="1740135" y="4801906"/>
                  <a:pt x="1463294" y="4828951"/>
                </a:cubicBezTo>
                <a:cubicBezTo>
                  <a:pt x="1186453" y="4855996"/>
                  <a:pt x="1042162" y="4851286"/>
                  <a:pt x="888428" y="4828951"/>
                </a:cubicBezTo>
                <a:cubicBezTo>
                  <a:pt x="734694" y="4806616"/>
                  <a:pt x="284382" y="4870605"/>
                  <a:pt x="0" y="4828951"/>
                </a:cubicBezTo>
                <a:cubicBezTo>
                  <a:pt x="-27033" y="4716108"/>
                  <a:pt x="-6042" y="4533667"/>
                  <a:pt x="0" y="4283969"/>
                </a:cubicBezTo>
                <a:cubicBezTo>
                  <a:pt x="6042" y="4034271"/>
                  <a:pt x="-17959" y="3934936"/>
                  <a:pt x="0" y="3594119"/>
                </a:cubicBezTo>
                <a:cubicBezTo>
                  <a:pt x="17959" y="3253302"/>
                  <a:pt x="15848" y="3095521"/>
                  <a:pt x="0" y="2807690"/>
                </a:cubicBezTo>
                <a:cubicBezTo>
                  <a:pt x="-15848" y="2519859"/>
                  <a:pt x="14255" y="2293363"/>
                  <a:pt x="0" y="2117840"/>
                </a:cubicBezTo>
                <a:cubicBezTo>
                  <a:pt x="-14255" y="1942317"/>
                  <a:pt x="2135" y="1783549"/>
                  <a:pt x="0" y="1572858"/>
                </a:cubicBezTo>
                <a:cubicBezTo>
                  <a:pt x="-2135" y="1362167"/>
                  <a:pt x="-16753" y="1185041"/>
                  <a:pt x="0" y="834719"/>
                </a:cubicBezTo>
                <a:cubicBezTo>
                  <a:pt x="16753" y="484397"/>
                  <a:pt x="3292" y="255095"/>
                  <a:pt x="0" y="0"/>
                </a:cubicBezTo>
                <a:close/>
              </a:path>
              <a:path w="7839075" h="4828951" stroke="0" extrusionOk="0">
                <a:moveTo>
                  <a:pt x="0" y="0"/>
                </a:moveTo>
                <a:cubicBezTo>
                  <a:pt x="247581" y="19641"/>
                  <a:pt x="367169" y="12292"/>
                  <a:pt x="496475" y="0"/>
                </a:cubicBezTo>
                <a:cubicBezTo>
                  <a:pt x="625782" y="-12292"/>
                  <a:pt x="787518" y="2850"/>
                  <a:pt x="992949" y="0"/>
                </a:cubicBezTo>
                <a:cubicBezTo>
                  <a:pt x="1198380" y="-2850"/>
                  <a:pt x="1613156" y="32753"/>
                  <a:pt x="1802987" y="0"/>
                </a:cubicBezTo>
                <a:cubicBezTo>
                  <a:pt x="1992818" y="-32753"/>
                  <a:pt x="2276722" y="39445"/>
                  <a:pt x="2613025" y="0"/>
                </a:cubicBezTo>
                <a:cubicBezTo>
                  <a:pt x="2949328" y="-39445"/>
                  <a:pt x="2941420" y="9273"/>
                  <a:pt x="3031109" y="0"/>
                </a:cubicBezTo>
                <a:cubicBezTo>
                  <a:pt x="3120798" y="-9273"/>
                  <a:pt x="3652272" y="-19360"/>
                  <a:pt x="3841147" y="0"/>
                </a:cubicBezTo>
                <a:cubicBezTo>
                  <a:pt x="4030022" y="19360"/>
                  <a:pt x="4328721" y="-9218"/>
                  <a:pt x="4572794" y="0"/>
                </a:cubicBezTo>
                <a:cubicBezTo>
                  <a:pt x="4816867" y="9218"/>
                  <a:pt x="5000198" y="1314"/>
                  <a:pt x="5382831" y="0"/>
                </a:cubicBezTo>
                <a:cubicBezTo>
                  <a:pt x="5765464" y="-1314"/>
                  <a:pt x="5821232" y="4305"/>
                  <a:pt x="6114478" y="0"/>
                </a:cubicBezTo>
                <a:cubicBezTo>
                  <a:pt x="6407724" y="-4305"/>
                  <a:pt x="6401596" y="-1120"/>
                  <a:pt x="6532562" y="0"/>
                </a:cubicBezTo>
                <a:cubicBezTo>
                  <a:pt x="6663528" y="1120"/>
                  <a:pt x="7017791" y="-29574"/>
                  <a:pt x="7264209" y="0"/>
                </a:cubicBezTo>
                <a:cubicBezTo>
                  <a:pt x="7510627" y="29574"/>
                  <a:pt x="7591526" y="11392"/>
                  <a:pt x="7839075" y="0"/>
                </a:cubicBezTo>
                <a:cubicBezTo>
                  <a:pt x="7863086" y="283632"/>
                  <a:pt x="7858815" y="468211"/>
                  <a:pt x="7839075" y="641561"/>
                </a:cubicBezTo>
                <a:cubicBezTo>
                  <a:pt x="7819335" y="814911"/>
                  <a:pt x="7843522" y="1028379"/>
                  <a:pt x="7839075" y="1186542"/>
                </a:cubicBezTo>
                <a:cubicBezTo>
                  <a:pt x="7834628" y="1344705"/>
                  <a:pt x="7847209" y="1572812"/>
                  <a:pt x="7839075" y="1828103"/>
                </a:cubicBezTo>
                <a:cubicBezTo>
                  <a:pt x="7830941" y="2083394"/>
                  <a:pt x="7810296" y="2192225"/>
                  <a:pt x="7839075" y="2421374"/>
                </a:cubicBezTo>
                <a:cubicBezTo>
                  <a:pt x="7867854" y="2650523"/>
                  <a:pt x="7821159" y="2806343"/>
                  <a:pt x="7839075" y="3062935"/>
                </a:cubicBezTo>
                <a:cubicBezTo>
                  <a:pt x="7856991" y="3319527"/>
                  <a:pt x="7828669" y="3536171"/>
                  <a:pt x="7839075" y="3656206"/>
                </a:cubicBezTo>
                <a:cubicBezTo>
                  <a:pt x="7849481" y="3776241"/>
                  <a:pt x="7791323" y="4525882"/>
                  <a:pt x="7839075" y="4828951"/>
                </a:cubicBezTo>
                <a:cubicBezTo>
                  <a:pt x="7556658" y="4829849"/>
                  <a:pt x="7491536" y="4840605"/>
                  <a:pt x="7264210" y="4828951"/>
                </a:cubicBezTo>
                <a:cubicBezTo>
                  <a:pt x="7036884" y="4817297"/>
                  <a:pt x="6877742" y="4798651"/>
                  <a:pt x="6610953" y="4828951"/>
                </a:cubicBezTo>
                <a:cubicBezTo>
                  <a:pt x="6344164" y="4859251"/>
                  <a:pt x="6395857" y="4841378"/>
                  <a:pt x="6192869" y="4828951"/>
                </a:cubicBezTo>
                <a:cubicBezTo>
                  <a:pt x="5989881" y="4816524"/>
                  <a:pt x="5796731" y="4828609"/>
                  <a:pt x="5539613" y="4828951"/>
                </a:cubicBezTo>
                <a:cubicBezTo>
                  <a:pt x="5282495" y="4829293"/>
                  <a:pt x="5209483" y="4815426"/>
                  <a:pt x="5121529" y="4828951"/>
                </a:cubicBezTo>
                <a:cubicBezTo>
                  <a:pt x="5033575" y="4842476"/>
                  <a:pt x="4779115" y="4838779"/>
                  <a:pt x="4468273" y="4828951"/>
                </a:cubicBezTo>
                <a:cubicBezTo>
                  <a:pt x="4157431" y="4819123"/>
                  <a:pt x="4119667" y="4832290"/>
                  <a:pt x="3971798" y="4828951"/>
                </a:cubicBezTo>
                <a:cubicBezTo>
                  <a:pt x="3823929" y="4825612"/>
                  <a:pt x="3593149" y="4803730"/>
                  <a:pt x="3396933" y="4828951"/>
                </a:cubicBezTo>
                <a:cubicBezTo>
                  <a:pt x="3200717" y="4854172"/>
                  <a:pt x="2899186" y="4832665"/>
                  <a:pt x="2743676" y="4828951"/>
                </a:cubicBezTo>
                <a:cubicBezTo>
                  <a:pt x="2588166" y="4825237"/>
                  <a:pt x="2311476" y="4805513"/>
                  <a:pt x="2168811" y="4828951"/>
                </a:cubicBezTo>
                <a:cubicBezTo>
                  <a:pt x="2026147" y="4852389"/>
                  <a:pt x="1849082" y="4823478"/>
                  <a:pt x="1750727" y="4828951"/>
                </a:cubicBezTo>
                <a:cubicBezTo>
                  <a:pt x="1652372" y="4834424"/>
                  <a:pt x="1158819" y="4809530"/>
                  <a:pt x="940689" y="4828951"/>
                </a:cubicBezTo>
                <a:cubicBezTo>
                  <a:pt x="722559" y="4848372"/>
                  <a:pt x="430625" y="4810602"/>
                  <a:pt x="0" y="4828951"/>
                </a:cubicBezTo>
                <a:cubicBezTo>
                  <a:pt x="14163" y="4546562"/>
                  <a:pt x="24676" y="4358201"/>
                  <a:pt x="0" y="4139101"/>
                </a:cubicBezTo>
                <a:cubicBezTo>
                  <a:pt x="-24676" y="3920001"/>
                  <a:pt x="-1312" y="3691267"/>
                  <a:pt x="0" y="3545830"/>
                </a:cubicBezTo>
                <a:cubicBezTo>
                  <a:pt x="1312" y="3400393"/>
                  <a:pt x="-2001" y="3079872"/>
                  <a:pt x="0" y="2952559"/>
                </a:cubicBezTo>
                <a:cubicBezTo>
                  <a:pt x="2001" y="2825246"/>
                  <a:pt x="-27385" y="2569795"/>
                  <a:pt x="0" y="2310998"/>
                </a:cubicBezTo>
                <a:cubicBezTo>
                  <a:pt x="27385" y="2052201"/>
                  <a:pt x="334" y="1944713"/>
                  <a:pt x="0" y="1669437"/>
                </a:cubicBezTo>
                <a:cubicBezTo>
                  <a:pt x="-334" y="1394161"/>
                  <a:pt x="18303" y="1337759"/>
                  <a:pt x="0" y="1076166"/>
                </a:cubicBezTo>
                <a:cubicBezTo>
                  <a:pt x="-18303" y="814573"/>
                  <a:pt x="-51830" y="248803"/>
                  <a:pt x="0" y="0"/>
                </a:cubicBezTo>
                <a:close/>
              </a:path>
            </a:pathLst>
          </a:custGeom>
          <a:solidFill>
            <a:schemeClr val="bg1">
              <a:lumMod val="95000"/>
            </a:schemeClr>
          </a:solidFill>
          <a:ln>
            <a:solidFill>
              <a:schemeClr val="accent1"/>
            </a:solidFill>
            <a:extLst>
              <a:ext uri="{C807C97D-BFC1-408E-A445-0C87EB9F89A2}">
                <ask:lineSketchStyleProps xmlns:ask="http://schemas.microsoft.com/office/drawing/2018/sketchyshapes" sd="1159675395">
                  <ask:type>
                    <ask:lineSketchFreehand/>
                  </ask:type>
                </ask:lineSketchStyleProps>
              </a:ext>
            </a:extLst>
          </a:ln>
        </p:spPr>
        <p:txBody>
          <a:bodyPr vert="horz" wrap="square" lIns="91440" tIns="91440" rIns="91440" bIns="91440" rtlCol="0">
            <a:spAutoFit/>
          </a:bodyPr>
          <a:lstStyle/>
          <a:p>
            <a:pPr marL="0" indent="0">
              <a:lnSpc>
                <a:spcPct val="110000"/>
              </a:lnSpc>
              <a:spcBef>
                <a:spcPts val="0"/>
              </a:spcBef>
              <a:buNone/>
            </a:pPr>
            <a:r>
              <a:rPr lang="en-US" sz="1100" noProof="1">
                <a:solidFill>
                  <a:schemeClr val="tx1"/>
                </a:solidFill>
                <a:latin typeface="Lucida Console" panose="020B0609040504020204" pitchFamily="49" charset="0"/>
              </a:rPr>
              <a:t>import dash</a:t>
            </a:r>
          </a:p>
          <a:p>
            <a:pPr marL="0" indent="0">
              <a:lnSpc>
                <a:spcPct val="110000"/>
              </a:lnSpc>
              <a:spcBef>
                <a:spcPts val="0"/>
              </a:spcBef>
              <a:buNone/>
            </a:pPr>
            <a:r>
              <a:rPr lang="en-US" sz="1100" noProof="1">
                <a:solidFill>
                  <a:schemeClr val="tx1"/>
                </a:solidFill>
                <a:latin typeface="Lucida Console" panose="020B0609040504020204" pitchFamily="49" charset="0"/>
              </a:rPr>
              <a:t>import dash_core_components as dcc</a:t>
            </a:r>
          </a:p>
          <a:p>
            <a:pPr marL="0" indent="0">
              <a:lnSpc>
                <a:spcPct val="110000"/>
              </a:lnSpc>
              <a:spcBef>
                <a:spcPts val="0"/>
              </a:spcBef>
              <a:buNone/>
            </a:pPr>
            <a:r>
              <a:rPr lang="en-US" sz="1100" noProof="1">
                <a:solidFill>
                  <a:schemeClr val="tx1"/>
                </a:solidFill>
                <a:latin typeface="Lucida Console" panose="020B0609040504020204" pitchFamily="49" charset="0"/>
              </a:rPr>
              <a:t>import dash_html_components as html</a:t>
            </a:r>
          </a:p>
          <a:p>
            <a:pPr marL="0" indent="0">
              <a:lnSpc>
                <a:spcPct val="110000"/>
              </a:lnSpc>
              <a:spcBef>
                <a:spcPts val="0"/>
              </a:spcBef>
              <a:buNone/>
            </a:pPr>
            <a:r>
              <a:rPr lang="en-US" sz="1100" noProof="1">
                <a:solidFill>
                  <a:schemeClr val="tx1"/>
                </a:solidFill>
                <a:latin typeface="Lucida Console" panose="020B0609040504020204" pitchFamily="49" charset="0"/>
              </a:rPr>
              <a:t>from dash.dependencies import Input, Output, State</a:t>
            </a:r>
          </a:p>
          <a:p>
            <a:pPr marL="0" indent="0">
              <a:lnSpc>
                <a:spcPct val="110000"/>
              </a:lnSpc>
              <a:spcBef>
                <a:spcPts val="0"/>
              </a:spcBef>
              <a:buNone/>
            </a:pPr>
            <a:r>
              <a:rPr lang="en-US" sz="1100" noProof="1">
                <a:solidFill>
                  <a:schemeClr val="tx1"/>
                </a:solidFill>
                <a:latin typeface="Lucida Console" panose="020B0609040504020204" pitchFamily="49" charset="0"/>
              </a:rPr>
              <a:t>app = dash.Dash()</a:t>
            </a:r>
          </a:p>
          <a:p>
            <a:pPr marL="0" indent="0">
              <a:lnSpc>
                <a:spcPct val="110000"/>
              </a:lnSpc>
              <a:spcBef>
                <a:spcPts val="0"/>
              </a:spcBef>
              <a:buNone/>
            </a:pPr>
            <a:r>
              <a:rPr lang="en-US" sz="1100" noProof="1">
                <a:solidFill>
                  <a:schemeClr val="tx1"/>
                </a:solidFill>
                <a:latin typeface="Lucida Console" panose="020B0609040504020204" pitchFamily="49" charset="0"/>
              </a:rPr>
              <a:t>app.layout = html.Div([</a:t>
            </a:r>
          </a:p>
          <a:p>
            <a:pPr marL="0" indent="0">
              <a:lnSpc>
                <a:spcPct val="110000"/>
              </a:lnSpc>
              <a:spcBef>
                <a:spcPts val="0"/>
              </a:spcBef>
              <a:buNone/>
            </a:pPr>
            <a:r>
              <a:rPr lang="en-US" sz="1100" noProof="1">
                <a:solidFill>
                  <a:schemeClr val="tx1"/>
                </a:solidFill>
                <a:latin typeface="Lucida Console" panose="020B0609040504020204" pitchFamily="49" charset="0"/>
              </a:rPr>
              <a:t>    html.H5("Change the text to see callbacks in action!"),</a:t>
            </a:r>
          </a:p>
          <a:p>
            <a:pPr marL="0" indent="0">
              <a:lnSpc>
                <a:spcPct val="110000"/>
              </a:lnSpc>
              <a:spcBef>
                <a:spcPts val="0"/>
              </a:spcBef>
              <a:buNone/>
            </a:pPr>
            <a:r>
              <a:rPr lang="en-US" sz="1100" noProof="1">
                <a:solidFill>
                  <a:schemeClr val="tx1"/>
                </a:solidFill>
                <a:latin typeface="Lucida Console" panose="020B0609040504020204" pitchFamily="49" charset="0"/>
              </a:rPr>
              <a:t>    html.Div(["Input: ", dcc.Input(id='my-input', value='AACoE', type='text')]),</a:t>
            </a:r>
          </a:p>
          <a:p>
            <a:pPr marL="0" indent="0">
              <a:lnSpc>
                <a:spcPct val="110000"/>
              </a:lnSpc>
              <a:spcBef>
                <a:spcPts val="0"/>
              </a:spcBef>
              <a:buNone/>
            </a:pPr>
            <a:r>
              <a:rPr lang="en-US" sz="1100" noProof="1">
                <a:solidFill>
                  <a:schemeClr val="tx1"/>
                </a:solidFill>
                <a:latin typeface="Lucida Console" panose="020B0609040504020204" pitchFamily="49" charset="0"/>
              </a:rPr>
              <a:t>    html.Div(["Input2: ", dcc.Input(id='my-input2', value='Cool', type='text')]),</a:t>
            </a:r>
          </a:p>
          <a:p>
            <a:pPr marL="0" indent="0">
              <a:lnSpc>
                <a:spcPct val="110000"/>
              </a:lnSpc>
              <a:spcBef>
                <a:spcPts val="0"/>
              </a:spcBef>
              <a:buNone/>
            </a:pPr>
            <a:r>
              <a:rPr lang="en-US" sz="1100" noProof="1">
                <a:solidFill>
                  <a:schemeClr val="tx1"/>
                </a:solidFill>
                <a:latin typeface="Lucida Console" panose="020B0609040504020204" pitchFamily="49" charset="0"/>
              </a:rPr>
              <a:t>    html.Br(), html.Div(id='my-output'),</a:t>
            </a:r>
          </a:p>
          <a:p>
            <a:pPr marL="0" indent="0">
              <a:lnSpc>
                <a:spcPct val="110000"/>
              </a:lnSpc>
              <a:spcBef>
                <a:spcPts val="0"/>
              </a:spcBef>
              <a:buNone/>
            </a:pPr>
            <a:r>
              <a:rPr lang="en-US" sz="1100" noProof="1">
                <a:solidFill>
                  <a:schemeClr val="tx1"/>
                </a:solidFill>
                <a:latin typeface="Lucida Console" panose="020B0609040504020204" pitchFamily="49" charset="0"/>
              </a:rPr>
              <a:t>])</a:t>
            </a:r>
          </a:p>
          <a:p>
            <a:pPr marL="0" indent="0">
              <a:lnSpc>
                <a:spcPct val="110000"/>
              </a:lnSpc>
              <a:spcBef>
                <a:spcPts val="0"/>
              </a:spcBef>
              <a:buNone/>
            </a:pPr>
            <a:endParaRPr lang="en-US" sz="1100" noProof="1">
              <a:solidFill>
                <a:schemeClr val="tx1"/>
              </a:solidFill>
              <a:latin typeface="Lucida Console" panose="020B0609040504020204" pitchFamily="49" charset="0"/>
            </a:endParaRPr>
          </a:p>
          <a:p>
            <a:pPr marL="0" indent="0">
              <a:lnSpc>
                <a:spcPct val="110000"/>
              </a:lnSpc>
              <a:spcBef>
                <a:spcPts val="0"/>
              </a:spcBef>
              <a:buNone/>
            </a:pPr>
            <a:r>
              <a:rPr lang="en-US" sz="1100" noProof="1">
                <a:solidFill>
                  <a:schemeClr val="tx1"/>
                </a:solidFill>
                <a:latin typeface="Lucida Console" panose="020B0609040504020204" pitchFamily="49" charset="0"/>
              </a:rPr>
              <a:t>app.clientside_callback(</a:t>
            </a:r>
          </a:p>
          <a:p>
            <a:pPr marL="0" indent="0">
              <a:lnSpc>
                <a:spcPct val="110000"/>
              </a:lnSpc>
              <a:spcBef>
                <a:spcPts val="0"/>
              </a:spcBef>
              <a:buNone/>
            </a:pPr>
            <a:r>
              <a:rPr lang="en-US" sz="1100" noProof="1">
                <a:solidFill>
                  <a:schemeClr val="tx1"/>
                </a:solidFill>
                <a:latin typeface="Lucida Console" panose="020B0609040504020204" pitchFamily="49" charset="0"/>
              </a:rPr>
              <a:t>    """</a:t>
            </a:r>
          </a:p>
          <a:p>
            <a:pPr marL="0" indent="0">
              <a:lnSpc>
                <a:spcPct val="110000"/>
              </a:lnSpc>
              <a:spcBef>
                <a:spcPts val="0"/>
              </a:spcBef>
              <a:buNone/>
            </a:pPr>
            <a:r>
              <a:rPr lang="en-US" sz="1100" noProof="1">
                <a:solidFill>
                  <a:schemeClr val="tx1"/>
                </a:solidFill>
                <a:latin typeface="Lucida Console" panose="020B0609040504020204" pitchFamily="49" charset="0"/>
              </a:rPr>
              <a:t>    function(input_value, input_value2) {</a:t>
            </a:r>
          </a:p>
          <a:p>
            <a:pPr marL="0" indent="0">
              <a:lnSpc>
                <a:spcPct val="110000"/>
              </a:lnSpc>
              <a:spcBef>
                <a:spcPts val="0"/>
              </a:spcBef>
              <a:buNone/>
            </a:pPr>
            <a:r>
              <a:rPr lang="en-US" sz="1100" noProof="1">
                <a:solidFill>
                  <a:schemeClr val="tx1"/>
                </a:solidFill>
                <a:latin typeface="Lucida Console" panose="020B0609040504020204" pitchFamily="49" charset="0"/>
              </a:rPr>
              <a:t>        return input_value + ' is ' + input_value2;</a:t>
            </a:r>
          </a:p>
          <a:p>
            <a:pPr marL="0" indent="0">
              <a:lnSpc>
                <a:spcPct val="110000"/>
              </a:lnSpc>
              <a:spcBef>
                <a:spcPts val="0"/>
              </a:spcBef>
              <a:buNone/>
            </a:pPr>
            <a:r>
              <a:rPr lang="en-US" sz="1100" noProof="1">
                <a:solidFill>
                  <a:schemeClr val="tx1"/>
                </a:solidFill>
                <a:latin typeface="Lucida Console" panose="020B0609040504020204" pitchFamily="49" charset="0"/>
              </a:rPr>
              <a:t>    }</a:t>
            </a:r>
          </a:p>
          <a:p>
            <a:pPr marL="0" indent="0">
              <a:lnSpc>
                <a:spcPct val="110000"/>
              </a:lnSpc>
              <a:spcBef>
                <a:spcPts val="0"/>
              </a:spcBef>
              <a:buNone/>
            </a:pPr>
            <a:r>
              <a:rPr lang="en-US" sz="1100" noProof="1">
                <a:solidFill>
                  <a:schemeClr val="tx1"/>
                </a:solidFill>
                <a:latin typeface="Lucida Console" panose="020B0609040504020204" pitchFamily="49" charset="0"/>
              </a:rPr>
              <a:t>    """,</a:t>
            </a:r>
          </a:p>
          <a:p>
            <a:pPr marL="0" indent="0">
              <a:lnSpc>
                <a:spcPct val="110000"/>
              </a:lnSpc>
              <a:spcBef>
                <a:spcPts val="0"/>
              </a:spcBef>
              <a:buNone/>
            </a:pPr>
            <a:r>
              <a:rPr lang="en-US" sz="1100" noProof="1">
                <a:solidFill>
                  <a:schemeClr val="tx1"/>
                </a:solidFill>
                <a:latin typeface="Lucida Console" panose="020B0609040504020204" pitchFamily="49" charset="0"/>
              </a:rPr>
              <a:t>    Output(component_id='my-output', component_property='children'),</a:t>
            </a:r>
          </a:p>
          <a:p>
            <a:pPr marL="0" indent="0">
              <a:lnSpc>
                <a:spcPct val="110000"/>
              </a:lnSpc>
              <a:spcBef>
                <a:spcPts val="0"/>
              </a:spcBef>
              <a:buNone/>
            </a:pPr>
            <a:r>
              <a:rPr lang="en-US" sz="1100" noProof="1">
                <a:solidFill>
                  <a:schemeClr val="tx1"/>
                </a:solidFill>
                <a:latin typeface="Lucida Console" panose="020B0609040504020204" pitchFamily="49" charset="0"/>
              </a:rPr>
              <a:t>    Input(component_id='my-input', component_property='value'),</a:t>
            </a:r>
          </a:p>
          <a:p>
            <a:pPr marL="0" indent="0">
              <a:lnSpc>
                <a:spcPct val="110000"/>
              </a:lnSpc>
              <a:spcBef>
                <a:spcPts val="0"/>
              </a:spcBef>
              <a:buNone/>
            </a:pPr>
            <a:r>
              <a:rPr lang="en-US" sz="1100" noProof="1">
                <a:solidFill>
                  <a:schemeClr val="tx1"/>
                </a:solidFill>
                <a:latin typeface="Lucida Console" panose="020B0609040504020204" pitchFamily="49" charset="0"/>
              </a:rPr>
              <a:t>    State(component_id='my-input2', component_property='value'),</a:t>
            </a:r>
          </a:p>
          <a:p>
            <a:pPr marL="0" indent="0">
              <a:lnSpc>
                <a:spcPct val="110000"/>
              </a:lnSpc>
              <a:spcBef>
                <a:spcPts val="0"/>
              </a:spcBef>
              <a:buNone/>
            </a:pPr>
            <a:r>
              <a:rPr lang="en-US" sz="1100" noProof="1">
                <a:solidFill>
                  <a:schemeClr val="tx1"/>
                </a:solidFill>
                <a:latin typeface="Lucida Console" panose="020B0609040504020204" pitchFamily="49" charset="0"/>
              </a:rPr>
              <a:t>)</a:t>
            </a:r>
          </a:p>
          <a:p>
            <a:pPr marL="0" indent="0">
              <a:lnSpc>
                <a:spcPct val="110000"/>
              </a:lnSpc>
              <a:spcBef>
                <a:spcPts val="0"/>
              </a:spcBef>
              <a:buNone/>
            </a:pPr>
            <a:endParaRPr lang="en-US" sz="1100" noProof="1">
              <a:solidFill>
                <a:schemeClr val="tx1"/>
              </a:solidFill>
              <a:latin typeface="Lucida Console" panose="020B0609040504020204" pitchFamily="49" charset="0"/>
            </a:endParaRPr>
          </a:p>
          <a:p>
            <a:pPr marL="0" indent="0">
              <a:lnSpc>
                <a:spcPct val="110000"/>
              </a:lnSpc>
              <a:spcBef>
                <a:spcPts val="0"/>
              </a:spcBef>
              <a:buNone/>
            </a:pPr>
            <a:r>
              <a:rPr lang="en-US" sz="1100" noProof="1">
                <a:solidFill>
                  <a:schemeClr val="tx1"/>
                </a:solidFill>
                <a:latin typeface="Lucida Console" panose="020B0609040504020204" pitchFamily="49" charset="0"/>
              </a:rPr>
              <a:t>if __name__ == '__main__':</a:t>
            </a:r>
          </a:p>
          <a:p>
            <a:pPr marL="0" indent="0">
              <a:lnSpc>
                <a:spcPct val="110000"/>
              </a:lnSpc>
              <a:spcBef>
                <a:spcPts val="0"/>
              </a:spcBef>
              <a:buNone/>
            </a:pPr>
            <a:r>
              <a:rPr lang="en-US" sz="1100" noProof="1">
                <a:solidFill>
                  <a:schemeClr val="tx1"/>
                </a:solidFill>
                <a:latin typeface="Lucida Console" panose="020B0609040504020204" pitchFamily="49" charset="0"/>
              </a:rPr>
              <a:t>    app.run_server()</a:t>
            </a:r>
          </a:p>
        </p:txBody>
      </p:sp>
      <p:sp>
        <p:nvSpPr>
          <p:cNvPr id="3" name="Title 2">
            <a:extLst>
              <a:ext uri="{FF2B5EF4-FFF2-40B4-BE49-F238E27FC236}">
                <a16:creationId xmlns:a16="http://schemas.microsoft.com/office/drawing/2014/main" id="{FBF8C57D-59C6-42BB-BDF6-78519FCA8DF0}"/>
              </a:ext>
            </a:extLst>
          </p:cNvPr>
          <p:cNvSpPr>
            <a:spLocks noGrp="1"/>
          </p:cNvSpPr>
          <p:nvPr>
            <p:ph type="title"/>
          </p:nvPr>
        </p:nvSpPr>
        <p:spPr/>
        <p:txBody>
          <a:bodyPr/>
          <a:lstStyle/>
          <a:p>
            <a:pPr>
              <a:lnSpc>
                <a:spcPct val="100000"/>
              </a:lnSpc>
            </a:pPr>
            <a:r>
              <a:rPr lang="en-GB" dirty="0">
                <a:latin typeface="SwissReSans"/>
              </a:rPr>
              <a:t>Demo 2c: </a:t>
            </a:r>
            <a:r>
              <a:rPr lang="en-GB" dirty="0"/>
              <a:t>Clientside Callbacks </a:t>
            </a:r>
            <a:r>
              <a:rPr lang="en-GB">
                <a:latin typeface="SwissReSans"/>
              </a:rPr>
              <a:t>(in JavaScript</a:t>
            </a:r>
            <a:r>
              <a:rPr lang="en-GB" dirty="0">
                <a:latin typeface="SwissReSans"/>
              </a:rPr>
              <a:t>)</a:t>
            </a:r>
            <a:endParaRPr lang="en-GB" dirty="0"/>
          </a:p>
        </p:txBody>
      </p:sp>
      <p:sp>
        <p:nvSpPr>
          <p:cNvPr id="2" name="Slide Number Placeholder 1">
            <a:extLst>
              <a:ext uri="{FF2B5EF4-FFF2-40B4-BE49-F238E27FC236}">
                <a16:creationId xmlns:a16="http://schemas.microsoft.com/office/drawing/2014/main" id="{927B4017-0B01-4BE0-81D5-133B5455043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4D2043-7E31-4A53-BD33-72A88E682172}" type="slidenum">
              <a:rPr kumimoji="0" lang="en-GB" sz="1200" b="0" i="0" u="none" strike="noStrike" kern="1200" cap="none" spc="0" normalizeH="0" baseline="0" noProof="0" smtClean="0">
                <a:ln>
                  <a:noFill/>
                </a:ln>
                <a:solidFill>
                  <a:srgbClr val="283E36"/>
                </a:solidFill>
                <a:effectLst/>
                <a:uLnTx/>
                <a:uFillTx/>
                <a:latin typeface="SwissReSans"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srgbClr val="283E36"/>
              </a:solidFill>
              <a:effectLst/>
              <a:uLnTx/>
              <a:uFillTx/>
              <a:latin typeface="SwissReSans" panose="020B0604020202020204" pitchFamily="34" charset="0"/>
              <a:ea typeface="+mn-ea"/>
              <a:cs typeface="+mn-cs"/>
            </a:endParaRPr>
          </a:p>
        </p:txBody>
      </p:sp>
    </p:spTree>
    <p:extLst>
      <p:ext uri="{BB962C8B-B14F-4D97-AF65-F5344CB8AC3E}">
        <p14:creationId xmlns:p14="http://schemas.microsoft.com/office/powerpoint/2010/main" val="4242123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C50A434-B1F9-494C-9971-19386DEF2154}"/>
              </a:ext>
            </a:extLst>
          </p:cNvPr>
          <p:cNvSpPr>
            <a:spLocks noGrp="1"/>
          </p:cNvSpPr>
          <p:nvPr>
            <p:ph sz="half" idx="1"/>
          </p:nvPr>
        </p:nvSpPr>
        <p:spPr/>
        <p:txBody>
          <a:bodyPr/>
          <a:lstStyle/>
          <a:p>
            <a:pPr marL="182245" lvl="0" indent="-182245"/>
            <a:r>
              <a:rPr lang="en-US" dirty="0">
                <a:latin typeface="SwissReSans"/>
              </a:rPr>
              <a:t>You can get callbacks from</a:t>
            </a:r>
          </a:p>
          <a:p>
            <a:pPr marL="444182" lvl="1" indent="-182245">
              <a:buSzPct val="100000"/>
            </a:pPr>
            <a:r>
              <a:rPr lang="en-US" sz="1400" dirty="0">
                <a:latin typeface="SwissReSans"/>
              </a:rPr>
              <a:t>Button clicks, text(</a:t>
            </a:r>
            <a:r>
              <a:rPr lang="en-US" sz="1400" dirty="0" err="1">
                <a:latin typeface="SwissReSans"/>
              </a:rPr>
              <a:t>Div</a:t>
            </a:r>
            <a:r>
              <a:rPr lang="en-US" sz="1400" dirty="0">
                <a:latin typeface="SwissReSans"/>
              </a:rPr>
              <a:t>/P) clicks</a:t>
            </a:r>
          </a:p>
          <a:p>
            <a:pPr marL="444182" lvl="1" indent="-182245">
              <a:buSzPct val="100000"/>
            </a:pPr>
            <a:r>
              <a:rPr lang="en-US" sz="1400" dirty="0">
                <a:latin typeface="SwissReSans"/>
              </a:rPr>
              <a:t>Dropdown list value entered/changed</a:t>
            </a:r>
          </a:p>
          <a:p>
            <a:pPr marL="444182" lvl="1" indent="-182245">
              <a:buSzPct val="100000"/>
            </a:pPr>
            <a:r>
              <a:rPr lang="en-US" sz="1400" dirty="0">
                <a:latin typeface="SwissReSans"/>
              </a:rPr>
              <a:t>Graph hover/click on Value</a:t>
            </a:r>
          </a:p>
          <a:p>
            <a:pPr marL="444182" lvl="1" indent="-182245">
              <a:buSzPct val="100000"/>
            </a:pPr>
            <a:r>
              <a:rPr lang="en-US" altLang="zh-CN" sz="1400" dirty="0">
                <a:latin typeface="SwissReSans"/>
              </a:rPr>
              <a:t>Table clicks, cell text changes</a:t>
            </a:r>
            <a:endParaRPr lang="en-US" sz="1400" dirty="0">
              <a:latin typeface="SwissReSans"/>
            </a:endParaRPr>
          </a:p>
          <a:p>
            <a:pPr marL="444182" lvl="1" indent="-182245">
              <a:buSzPct val="100000"/>
            </a:pPr>
            <a:r>
              <a:rPr lang="en-US" sz="1400" dirty="0">
                <a:latin typeface="SwissReSans"/>
              </a:rPr>
              <a:t>Period timers, URL address change,…</a:t>
            </a:r>
          </a:p>
          <a:p>
            <a:pPr marL="444182" lvl="1" indent="-182245">
              <a:buSzPct val="100000"/>
            </a:pPr>
            <a:endParaRPr lang="en-US" sz="1400" dirty="0">
              <a:latin typeface="SwissReSans"/>
            </a:endParaRPr>
          </a:p>
          <a:p>
            <a:pPr marL="182245" lvl="0" indent="-182245"/>
            <a:r>
              <a:rPr lang="en-US" dirty="0">
                <a:latin typeface="SwissReSans"/>
              </a:rPr>
              <a:t>From Dash Callbacks, you can</a:t>
            </a:r>
          </a:p>
          <a:p>
            <a:pPr marL="444182" lvl="1" indent="-182245">
              <a:buSzPct val="100000"/>
            </a:pPr>
            <a:r>
              <a:rPr lang="en-US" sz="1400" dirty="0">
                <a:latin typeface="SwissReSans"/>
              </a:rPr>
              <a:t>Update input values</a:t>
            </a:r>
          </a:p>
          <a:p>
            <a:pPr marL="444182" lvl="1" indent="-182245">
              <a:buSzPct val="100000"/>
            </a:pPr>
            <a:r>
              <a:rPr lang="en-US" sz="1400" dirty="0">
                <a:latin typeface="SwissReSans"/>
              </a:rPr>
              <a:t>Generate new HTML elements</a:t>
            </a:r>
          </a:p>
          <a:p>
            <a:pPr marL="444182" lvl="1" indent="-182245">
              <a:buSzPct val="100000"/>
            </a:pPr>
            <a:r>
              <a:rPr lang="en-US" sz="1400" dirty="0">
                <a:latin typeface="SwissReSans"/>
              </a:rPr>
              <a:t>Update the CSS style of the layout HTML elements</a:t>
            </a:r>
          </a:p>
          <a:p>
            <a:pPr marL="444182" lvl="1" indent="-182245">
              <a:buSzPct val="100000"/>
            </a:pPr>
            <a:r>
              <a:rPr lang="en-US" sz="1400" dirty="0">
                <a:latin typeface="SwissReSans"/>
              </a:rPr>
              <a:t>Generate any kind of plot.ly graph</a:t>
            </a:r>
            <a:endParaRPr lang="en-GB" sz="1400" dirty="0">
              <a:latin typeface="SwissReSans"/>
            </a:endParaRPr>
          </a:p>
        </p:txBody>
      </p:sp>
      <p:sp>
        <p:nvSpPr>
          <p:cNvPr id="6" name="Content Placeholder 5">
            <a:extLst>
              <a:ext uri="{FF2B5EF4-FFF2-40B4-BE49-F238E27FC236}">
                <a16:creationId xmlns:a16="http://schemas.microsoft.com/office/drawing/2014/main" id="{457056E2-0061-4F53-A522-78F1A16449BA}"/>
              </a:ext>
            </a:extLst>
          </p:cNvPr>
          <p:cNvSpPr>
            <a:spLocks noGrp="1"/>
          </p:cNvSpPr>
          <p:nvPr>
            <p:ph sz="half" idx="2"/>
          </p:nvPr>
        </p:nvSpPr>
        <p:spPr/>
        <p:txBody>
          <a:bodyPr/>
          <a:lstStyle/>
          <a:p>
            <a:r>
              <a:rPr lang="en-GB" dirty="0"/>
              <a:t>Known Limitations</a:t>
            </a:r>
          </a:p>
          <a:p>
            <a:pPr lvl="1"/>
            <a:r>
              <a:rPr lang="en-GB" altLang="zh-CN" dirty="0"/>
              <a:t>Two</a:t>
            </a:r>
            <a:r>
              <a:rPr lang="en-GB" dirty="0"/>
              <a:t> Callbacks can’t share one Output</a:t>
            </a:r>
          </a:p>
          <a:p>
            <a:pPr lvl="1"/>
            <a:r>
              <a:rPr lang="en-GB" dirty="0">
                <a:solidFill>
                  <a:schemeClr val="tx2"/>
                </a:solidFill>
              </a:rPr>
              <a:t>Workaround: </a:t>
            </a:r>
            <a:r>
              <a:rPr lang="en-GB" altLang="zh-CN" dirty="0">
                <a:solidFill>
                  <a:schemeClr val="tx2"/>
                </a:solidFill>
              </a:rPr>
              <a:t>Re-organise the user logic</a:t>
            </a:r>
            <a:endParaRPr lang="en-GB" dirty="0">
              <a:solidFill>
                <a:schemeClr val="tx2"/>
              </a:solidFill>
            </a:endParaRPr>
          </a:p>
          <a:p>
            <a:pPr lvl="1"/>
            <a:endParaRPr lang="en-GB" dirty="0"/>
          </a:p>
          <a:p>
            <a:pPr lvl="1"/>
            <a:r>
              <a:rPr lang="en-GB" dirty="0"/>
              <a:t>Can’t call a Callback inside a Callback</a:t>
            </a:r>
          </a:p>
          <a:p>
            <a:pPr lvl="1"/>
            <a:r>
              <a:rPr lang="en-GB" dirty="0">
                <a:solidFill>
                  <a:schemeClr val="tx2"/>
                </a:solidFill>
              </a:rPr>
              <a:t>Workaround: using Clientside Callbacks</a:t>
            </a:r>
          </a:p>
          <a:p>
            <a:pPr lvl="1"/>
            <a:endParaRPr lang="en-GB" dirty="0"/>
          </a:p>
          <a:p>
            <a:pPr lvl="1"/>
            <a:r>
              <a:rPr lang="en-GB" dirty="0"/>
              <a:t>Slow </a:t>
            </a:r>
            <a:r>
              <a:rPr lang="en-GB" altLang="zh-CN" dirty="0"/>
              <a:t>execution for large data</a:t>
            </a:r>
          </a:p>
          <a:p>
            <a:pPr lvl="1"/>
            <a:r>
              <a:rPr lang="en-GB" dirty="0">
                <a:solidFill>
                  <a:schemeClr val="tx2"/>
                </a:solidFill>
              </a:rPr>
              <a:t>fine tune Python code, Flask-Caching, DB backend</a:t>
            </a:r>
          </a:p>
          <a:p>
            <a:pPr lvl="1"/>
            <a:endParaRPr lang="en-GB" dirty="0"/>
          </a:p>
          <a:p>
            <a:pPr lvl="1"/>
            <a:r>
              <a:rPr lang="en-GB" dirty="0"/>
              <a:t>Integrate JavaScript libraries</a:t>
            </a:r>
          </a:p>
          <a:p>
            <a:pPr lvl="1"/>
            <a:r>
              <a:rPr lang="en-GB" dirty="0">
                <a:solidFill>
                  <a:schemeClr val="tx2"/>
                </a:solidFill>
              </a:rPr>
              <a:t>Write a dash-compatible component</a:t>
            </a:r>
          </a:p>
        </p:txBody>
      </p:sp>
      <p:sp>
        <p:nvSpPr>
          <p:cNvPr id="3" name="Title 2">
            <a:extLst>
              <a:ext uri="{FF2B5EF4-FFF2-40B4-BE49-F238E27FC236}">
                <a16:creationId xmlns:a16="http://schemas.microsoft.com/office/drawing/2014/main" id="{FBF8C57D-59C6-42BB-BDF6-78519FCA8DF0}"/>
              </a:ext>
            </a:extLst>
          </p:cNvPr>
          <p:cNvSpPr>
            <a:spLocks noGrp="1"/>
          </p:cNvSpPr>
          <p:nvPr>
            <p:ph type="title"/>
          </p:nvPr>
        </p:nvSpPr>
        <p:spPr/>
        <p:txBody>
          <a:bodyPr/>
          <a:lstStyle/>
          <a:p>
            <a:pPr>
              <a:lnSpc>
                <a:spcPct val="100000"/>
              </a:lnSpc>
            </a:pPr>
            <a:r>
              <a:rPr lang="en-GB" dirty="0">
                <a:latin typeface="SwissReSans"/>
              </a:rPr>
              <a:t>Frontend / Backend summary</a:t>
            </a:r>
            <a:endParaRPr lang="en-GB" dirty="0"/>
          </a:p>
        </p:txBody>
      </p:sp>
      <p:sp>
        <p:nvSpPr>
          <p:cNvPr id="2" name="Slide Number Placeholder 1">
            <a:extLst>
              <a:ext uri="{FF2B5EF4-FFF2-40B4-BE49-F238E27FC236}">
                <a16:creationId xmlns:a16="http://schemas.microsoft.com/office/drawing/2014/main" id="{927B4017-0B01-4BE0-81D5-133B5455043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4D2043-7E31-4A53-BD33-72A88E682172}" type="slidenum">
              <a:rPr kumimoji="0" lang="en-GB" sz="1200" b="0" i="0" u="none" strike="noStrike" kern="1200" cap="none" spc="0" normalizeH="0" baseline="0" noProof="0" smtClean="0">
                <a:ln>
                  <a:noFill/>
                </a:ln>
                <a:solidFill>
                  <a:srgbClr val="283E36"/>
                </a:solidFill>
                <a:effectLst/>
                <a:uLnTx/>
                <a:uFillTx/>
                <a:latin typeface="SwissReSans"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srgbClr val="283E36"/>
              </a:solidFill>
              <a:effectLst/>
              <a:uLnTx/>
              <a:uFillTx/>
              <a:latin typeface="SwissReSans" panose="020B0604020202020204" pitchFamily="34" charset="0"/>
              <a:ea typeface="+mn-ea"/>
              <a:cs typeface="+mn-cs"/>
            </a:endParaRPr>
          </a:p>
        </p:txBody>
      </p:sp>
    </p:spTree>
    <p:extLst>
      <p:ext uri="{BB962C8B-B14F-4D97-AF65-F5344CB8AC3E}">
        <p14:creationId xmlns:p14="http://schemas.microsoft.com/office/powerpoint/2010/main" val="686661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8A025-716A-45A4-B924-A88FC9D71C8A}"/>
              </a:ext>
            </a:extLst>
          </p:cNvPr>
          <p:cNvSpPr>
            <a:spLocks noGrp="1"/>
          </p:cNvSpPr>
          <p:nvPr>
            <p:ph type="title"/>
          </p:nvPr>
        </p:nvSpPr>
        <p:spPr/>
        <p:txBody>
          <a:bodyPr/>
          <a:lstStyle/>
          <a:p>
            <a:r>
              <a:rPr lang="en-US" dirty="0"/>
              <a:t>4. Setup Swiss Re laptop for development</a:t>
            </a:r>
          </a:p>
        </p:txBody>
      </p:sp>
      <p:sp>
        <p:nvSpPr>
          <p:cNvPr id="4" name="Slide Number Placeholder 3">
            <a:extLst>
              <a:ext uri="{FF2B5EF4-FFF2-40B4-BE49-F238E27FC236}">
                <a16:creationId xmlns:a16="http://schemas.microsoft.com/office/drawing/2014/main" id="{DAFCA05E-6ED6-4857-86AB-83CA170D0C87}"/>
              </a:ext>
            </a:extLst>
          </p:cNvPr>
          <p:cNvSpPr>
            <a:spLocks noGrp="1"/>
          </p:cNvSpPr>
          <p:nvPr>
            <p:ph type="sldNum" sz="quarter" idx="15"/>
          </p:nvPr>
        </p:nvSpPr>
        <p:spPr/>
        <p:txBody>
          <a:bodyPr/>
          <a:lstStyle/>
          <a:p>
            <a:fld id="{5E4D2043-7E31-4A53-BD33-72A88E682172}" type="slidenum">
              <a:rPr lang="en-GB" smtClean="0"/>
              <a:pPr/>
              <a:t>15</a:t>
            </a:fld>
            <a:endParaRPr lang="en-GB" dirty="0"/>
          </a:p>
        </p:txBody>
      </p:sp>
      <p:sp>
        <p:nvSpPr>
          <p:cNvPr id="5" name="TocEntry1">
            <a:hlinkClick r:id="rId11" action="ppaction://hlinksldjump"/>
            <a:extLst>
              <a:ext uri="{FF2B5EF4-FFF2-40B4-BE49-F238E27FC236}">
                <a16:creationId xmlns:a16="http://schemas.microsoft.com/office/drawing/2014/main" id="{843C9049-B647-4535-B14B-0A78FFF781E6}"/>
              </a:ext>
            </a:extLst>
          </p:cNvPr>
          <p:cNvSpPr txBox="1"/>
          <p:nvPr>
            <p:custDataLst>
              <p:tags r:id="rId1"/>
            </p:custDataLst>
          </p:nvPr>
        </p:nvSpPr>
        <p:spPr>
          <a:xfrm>
            <a:off x="925793" y="2727326"/>
            <a:ext cx="9737725" cy="215900"/>
          </a:xfrm>
          <a:prstGeom prst="rect">
            <a:avLst/>
          </a:prstGeom>
          <a:noFill/>
        </p:spPr>
        <p:txBody>
          <a:bodyPr vert="horz" wrap="square" lIns="0" tIns="0" rIns="0" bIns="0" rtlCol="0">
            <a:noAutofit/>
          </a:bodyPr>
          <a:lstStyle/>
          <a:p>
            <a:r>
              <a:rPr lang="en-US" sz="1400">
                <a:solidFill>
                  <a:schemeClr val="accent3">
                    <a:lumMod val="60000"/>
                    <a:lumOff val="40000"/>
                  </a:schemeClr>
                </a:solidFill>
                <a:latin typeface="SwissReSans Light" panose="020B0504020202020204" pitchFamily="34" charset="0"/>
              </a:rPr>
              <a:t>1. Brief intro for Python developers</a:t>
            </a:r>
            <a:endParaRPr lang="en-GB" sz="1400" dirty="0" err="1">
              <a:solidFill>
                <a:schemeClr val="accent3">
                  <a:lumMod val="60000"/>
                  <a:lumOff val="40000"/>
                </a:schemeClr>
              </a:solidFill>
              <a:latin typeface="SwissReSans Light" panose="020B0504020202020204" pitchFamily="34" charset="0"/>
            </a:endParaRPr>
          </a:p>
        </p:txBody>
      </p:sp>
      <p:cxnSp>
        <p:nvCxnSpPr>
          <p:cNvPr id="6" name="TocLineStraight Connector 79">
            <a:extLst>
              <a:ext uri="{FF2B5EF4-FFF2-40B4-BE49-F238E27FC236}">
                <a16:creationId xmlns:a16="http://schemas.microsoft.com/office/drawing/2014/main" id="{8B5AAF77-F7CC-41B3-920F-7648F40D6F09}"/>
              </a:ext>
            </a:extLst>
          </p:cNvPr>
          <p:cNvCxnSpPr/>
          <p:nvPr>
            <p:custDataLst>
              <p:tags r:id="rId2"/>
            </p:custDataLst>
          </p:nvPr>
        </p:nvCxnSpPr>
        <p:spPr bwMode="gray">
          <a:xfrm>
            <a:off x="925793" y="3121026"/>
            <a:ext cx="7049807" cy="0"/>
          </a:xfrm>
          <a:prstGeom prst="line">
            <a:avLst/>
          </a:prstGeom>
          <a:ln w="6350" cmpd="sng">
            <a:solidFill>
              <a:schemeClr val="accent6"/>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8" name="TocEntry2">
            <a:hlinkClick r:id="rId12" action="ppaction://hlinksldjump"/>
            <a:extLst>
              <a:ext uri="{FF2B5EF4-FFF2-40B4-BE49-F238E27FC236}">
                <a16:creationId xmlns:a16="http://schemas.microsoft.com/office/drawing/2014/main" id="{D0DE23EE-D78B-4985-B4F6-A7292825A7AB}"/>
              </a:ext>
            </a:extLst>
          </p:cNvPr>
          <p:cNvSpPr txBox="1"/>
          <p:nvPr>
            <p:custDataLst>
              <p:tags r:id="rId3"/>
            </p:custDataLst>
          </p:nvPr>
        </p:nvSpPr>
        <p:spPr>
          <a:xfrm>
            <a:off x="925793" y="3298826"/>
            <a:ext cx="9737725" cy="215900"/>
          </a:xfrm>
          <a:prstGeom prst="rect">
            <a:avLst/>
          </a:prstGeom>
          <a:noFill/>
        </p:spPr>
        <p:txBody>
          <a:bodyPr vert="horz" wrap="square" lIns="0" tIns="0" rIns="0" bIns="0" rtlCol="0">
            <a:noAutofit/>
          </a:bodyPr>
          <a:lstStyle/>
          <a:p>
            <a:r>
              <a:rPr lang="en-US" sz="1400">
                <a:solidFill>
                  <a:schemeClr val="accent3">
                    <a:lumMod val="60000"/>
                    <a:lumOff val="40000"/>
                  </a:schemeClr>
                </a:solidFill>
                <a:latin typeface="SwissReSans Light" panose="020B0504020202020204" pitchFamily="34" charset="0"/>
              </a:rPr>
              <a:t>2. Frontend basics and Demo 1</a:t>
            </a:r>
            <a:endParaRPr lang="en-GB" sz="1400" dirty="0" err="1">
              <a:solidFill>
                <a:schemeClr val="accent3">
                  <a:lumMod val="60000"/>
                  <a:lumOff val="40000"/>
                </a:schemeClr>
              </a:solidFill>
              <a:latin typeface="SwissReSans Light" panose="020B0504020202020204" pitchFamily="34" charset="0"/>
            </a:endParaRPr>
          </a:p>
        </p:txBody>
      </p:sp>
      <p:cxnSp>
        <p:nvCxnSpPr>
          <p:cNvPr id="9" name="TocLineStraight Connector 82">
            <a:extLst>
              <a:ext uri="{FF2B5EF4-FFF2-40B4-BE49-F238E27FC236}">
                <a16:creationId xmlns:a16="http://schemas.microsoft.com/office/drawing/2014/main" id="{BC93493C-9BD4-4BD0-BA90-BF99CDCFFDD2}"/>
              </a:ext>
            </a:extLst>
          </p:cNvPr>
          <p:cNvCxnSpPr/>
          <p:nvPr>
            <p:custDataLst>
              <p:tags r:id="rId4"/>
            </p:custDataLst>
          </p:nvPr>
        </p:nvCxnSpPr>
        <p:spPr bwMode="gray">
          <a:xfrm>
            <a:off x="925793" y="3692526"/>
            <a:ext cx="7049807" cy="0"/>
          </a:xfrm>
          <a:prstGeom prst="line">
            <a:avLst/>
          </a:prstGeom>
          <a:ln w="6350" cmpd="sng">
            <a:solidFill>
              <a:schemeClr val="accent6"/>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1" name="TocEntry3">
            <a:hlinkClick r:id="rId13" action="ppaction://hlinksldjump"/>
            <a:extLst>
              <a:ext uri="{FF2B5EF4-FFF2-40B4-BE49-F238E27FC236}">
                <a16:creationId xmlns:a16="http://schemas.microsoft.com/office/drawing/2014/main" id="{BF960305-84BD-45F9-A385-9529A7FE9B88}"/>
              </a:ext>
            </a:extLst>
          </p:cNvPr>
          <p:cNvSpPr txBox="1"/>
          <p:nvPr>
            <p:custDataLst>
              <p:tags r:id="rId5"/>
            </p:custDataLst>
          </p:nvPr>
        </p:nvSpPr>
        <p:spPr>
          <a:xfrm>
            <a:off x="925793" y="3870326"/>
            <a:ext cx="9737725" cy="215900"/>
          </a:xfrm>
          <a:prstGeom prst="rect">
            <a:avLst/>
          </a:prstGeom>
          <a:noFill/>
        </p:spPr>
        <p:txBody>
          <a:bodyPr vert="horz" wrap="square" lIns="0" tIns="0" rIns="0" bIns="0" rtlCol="0">
            <a:noAutofit/>
          </a:bodyPr>
          <a:lstStyle/>
          <a:p>
            <a:r>
              <a:rPr lang="en-US" sz="1400">
                <a:solidFill>
                  <a:schemeClr val="accent3">
                    <a:lumMod val="60000"/>
                    <a:lumOff val="40000"/>
                  </a:schemeClr>
                </a:solidFill>
                <a:latin typeface="SwissReSans Light" panose="020B0504020202020204" pitchFamily="34" charset="0"/>
              </a:rPr>
              <a:t>3. Backend basics and Demo 2</a:t>
            </a:r>
            <a:endParaRPr lang="en-GB" sz="1400" dirty="0" err="1">
              <a:solidFill>
                <a:schemeClr val="accent3">
                  <a:lumMod val="60000"/>
                  <a:lumOff val="40000"/>
                </a:schemeClr>
              </a:solidFill>
              <a:latin typeface="SwissReSans Light" panose="020B0504020202020204" pitchFamily="34" charset="0"/>
            </a:endParaRPr>
          </a:p>
        </p:txBody>
      </p:sp>
      <p:cxnSp>
        <p:nvCxnSpPr>
          <p:cNvPr id="12" name="TocLineStraight Connector 85">
            <a:extLst>
              <a:ext uri="{FF2B5EF4-FFF2-40B4-BE49-F238E27FC236}">
                <a16:creationId xmlns:a16="http://schemas.microsoft.com/office/drawing/2014/main" id="{855D9D01-402F-4407-AC5F-3515FBBD6120}"/>
              </a:ext>
            </a:extLst>
          </p:cNvPr>
          <p:cNvCxnSpPr/>
          <p:nvPr>
            <p:custDataLst>
              <p:tags r:id="rId6"/>
            </p:custDataLst>
          </p:nvPr>
        </p:nvCxnSpPr>
        <p:spPr bwMode="gray">
          <a:xfrm>
            <a:off x="925793" y="4264026"/>
            <a:ext cx="7049807" cy="0"/>
          </a:xfrm>
          <a:prstGeom prst="line">
            <a:avLst/>
          </a:prstGeom>
          <a:ln w="6350" cmpd="sng">
            <a:solidFill>
              <a:schemeClr val="accent6"/>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ocEntry4">
            <a:hlinkClick r:id="rId14" action="ppaction://hlinksldjump"/>
            <a:extLst>
              <a:ext uri="{FF2B5EF4-FFF2-40B4-BE49-F238E27FC236}">
                <a16:creationId xmlns:a16="http://schemas.microsoft.com/office/drawing/2014/main" id="{25F9D299-6CA0-4DA7-9957-22DC3A0CBA44}"/>
              </a:ext>
            </a:extLst>
          </p:cNvPr>
          <p:cNvSpPr txBox="1"/>
          <p:nvPr>
            <p:custDataLst>
              <p:tags r:id="rId7"/>
            </p:custDataLst>
          </p:nvPr>
        </p:nvSpPr>
        <p:spPr>
          <a:xfrm>
            <a:off x="925793" y="4441826"/>
            <a:ext cx="9737725" cy="215900"/>
          </a:xfrm>
          <a:prstGeom prst="rect">
            <a:avLst/>
          </a:prstGeom>
          <a:noFill/>
        </p:spPr>
        <p:txBody>
          <a:bodyPr vert="horz" wrap="square" lIns="0" tIns="0" rIns="0" bIns="0" rtlCol="0">
            <a:noAutofit/>
          </a:bodyPr>
          <a:lstStyle/>
          <a:p>
            <a:r>
              <a:rPr lang="en-US" sz="1400" dirty="0">
                <a:solidFill>
                  <a:schemeClr val="bg2">
                    <a:lumMod val="20000"/>
                    <a:lumOff val="80000"/>
                  </a:schemeClr>
                </a:solidFill>
                <a:latin typeface="SwissReSans Light" panose="020B0504020202020204" pitchFamily="34" charset="0"/>
              </a:rPr>
              <a:t>4. Setup Swiss Re laptop for development</a:t>
            </a:r>
            <a:endParaRPr lang="en-GB" sz="1400" dirty="0" err="1">
              <a:solidFill>
                <a:schemeClr val="bg2">
                  <a:lumMod val="20000"/>
                  <a:lumOff val="80000"/>
                </a:schemeClr>
              </a:solidFill>
              <a:latin typeface="SwissReSans Light" panose="020B0504020202020204" pitchFamily="34" charset="0"/>
            </a:endParaRPr>
          </a:p>
        </p:txBody>
      </p:sp>
      <p:cxnSp>
        <p:nvCxnSpPr>
          <p:cNvPr id="15" name="TocLineStraight Connector 88">
            <a:extLst>
              <a:ext uri="{FF2B5EF4-FFF2-40B4-BE49-F238E27FC236}">
                <a16:creationId xmlns:a16="http://schemas.microsoft.com/office/drawing/2014/main" id="{FF5A450A-9707-488C-8FE4-DC1D3CB40806}"/>
              </a:ext>
            </a:extLst>
          </p:cNvPr>
          <p:cNvCxnSpPr/>
          <p:nvPr>
            <p:custDataLst>
              <p:tags r:id="rId8"/>
            </p:custDataLst>
          </p:nvPr>
        </p:nvCxnSpPr>
        <p:spPr bwMode="gray">
          <a:xfrm>
            <a:off x="925793" y="4835526"/>
            <a:ext cx="7049807" cy="0"/>
          </a:xfrm>
          <a:prstGeom prst="line">
            <a:avLst/>
          </a:prstGeom>
          <a:ln w="6350" cmpd="sng">
            <a:solidFill>
              <a:schemeClr val="accent6"/>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 name="TocEntry5">
            <a:hlinkClick r:id="rId15" action="ppaction://hlinksldjump"/>
            <a:extLst>
              <a:ext uri="{FF2B5EF4-FFF2-40B4-BE49-F238E27FC236}">
                <a16:creationId xmlns:a16="http://schemas.microsoft.com/office/drawing/2014/main" id="{F3DDC9DA-031B-45EB-BA1F-F7B596B5D5F8}"/>
              </a:ext>
            </a:extLst>
          </p:cNvPr>
          <p:cNvSpPr txBox="1"/>
          <p:nvPr>
            <p:custDataLst>
              <p:tags r:id="rId9"/>
            </p:custDataLst>
          </p:nvPr>
        </p:nvSpPr>
        <p:spPr>
          <a:xfrm>
            <a:off x="925793" y="5013326"/>
            <a:ext cx="9737725" cy="215900"/>
          </a:xfrm>
          <a:prstGeom prst="rect">
            <a:avLst/>
          </a:prstGeom>
          <a:noFill/>
        </p:spPr>
        <p:txBody>
          <a:bodyPr vert="horz" wrap="square" lIns="0" tIns="0" rIns="0" bIns="0" rtlCol="0">
            <a:noAutofit/>
          </a:bodyPr>
          <a:lstStyle/>
          <a:p>
            <a:r>
              <a:rPr lang="en-US" sz="1400" dirty="0">
                <a:solidFill>
                  <a:schemeClr val="bg2">
                    <a:lumMod val="20000"/>
                    <a:lumOff val="80000"/>
                  </a:schemeClr>
                </a:solidFill>
                <a:latin typeface="SwissReSans Light" panose="020B0504020202020204" pitchFamily="34" charset="0"/>
              </a:rPr>
              <a:t>5. Demo of apps and IDEs</a:t>
            </a:r>
            <a:endParaRPr lang="en-GB" sz="1400" dirty="0" err="1">
              <a:solidFill>
                <a:schemeClr val="bg2">
                  <a:lumMod val="20000"/>
                  <a:lumOff val="80000"/>
                </a:schemeClr>
              </a:solidFill>
              <a:latin typeface="SwissReSans Light" panose="020B0504020202020204" pitchFamily="34" charset="0"/>
            </a:endParaRPr>
          </a:p>
        </p:txBody>
      </p:sp>
      <p:sp>
        <p:nvSpPr>
          <p:cNvPr id="19" name="Isosceles Triangle 18">
            <a:extLst>
              <a:ext uri="{FF2B5EF4-FFF2-40B4-BE49-F238E27FC236}">
                <a16:creationId xmlns:a16="http://schemas.microsoft.com/office/drawing/2014/main" id="{D0F40260-B98C-4E5F-9DF2-631B8A8C7079}"/>
              </a:ext>
            </a:extLst>
          </p:cNvPr>
          <p:cNvSpPr/>
          <p:nvPr/>
        </p:nvSpPr>
        <p:spPr>
          <a:xfrm rot="5400000">
            <a:off x="608012" y="4452761"/>
            <a:ext cx="174625" cy="193675"/>
          </a:xfrm>
          <a:prstGeom prst="triangle">
            <a:avLst/>
          </a:prstGeom>
          <a:noFill/>
          <a:ln w="952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a:latin typeface="SwissReSans" pitchFamily="34" charset="0"/>
            </a:endParaRPr>
          </a:p>
        </p:txBody>
      </p:sp>
    </p:spTree>
    <p:extLst>
      <p:ext uri="{BB962C8B-B14F-4D97-AF65-F5344CB8AC3E}">
        <p14:creationId xmlns:p14="http://schemas.microsoft.com/office/powerpoint/2010/main" val="2261334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E15AAF7-2A23-400F-BB0C-2B91933BF065}"/>
              </a:ext>
            </a:extLst>
          </p:cNvPr>
          <p:cNvSpPr>
            <a:spLocks noGrp="1"/>
          </p:cNvSpPr>
          <p:nvPr>
            <p:ph sz="half" idx="1"/>
          </p:nvPr>
        </p:nvSpPr>
        <p:spPr>
          <a:xfrm>
            <a:off x="695325" y="1628774"/>
            <a:ext cx="4939332" cy="718962"/>
          </a:xfrm>
        </p:spPr>
        <p:txBody>
          <a:bodyPr vert="horz" lIns="0" tIns="0" rIns="0" bIns="0" rtlCol="0" anchor="t">
            <a:noAutofit/>
          </a:bodyPr>
          <a:lstStyle/>
          <a:p>
            <a:pPr marL="182245" indent="-182245"/>
            <a:r>
              <a:rPr lang="en-US" dirty="0">
                <a:latin typeface="SwissReSans"/>
              </a:rPr>
              <a:t>Order Anaconda or Python at </a:t>
            </a:r>
            <a:r>
              <a:rPr lang="en-US" dirty="0" err="1">
                <a:latin typeface="SwissReSans"/>
              </a:rPr>
              <a:t>ContactOne</a:t>
            </a:r>
            <a:endParaRPr lang="en-US" dirty="0">
              <a:latin typeface="SwissReSans"/>
            </a:endParaRPr>
          </a:p>
          <a:p>
            <a:r>
              <a:rPr lang="en-GB" dirty="0"/>
              <a:t>Create an environment for Dash, run</a:t>
            </a:r>
          </a:p>
        </p:txBody>
      </p:sp>
      <p:sp>
        <p:nvSpPr>
          <p:cNvPr id="5" name="Content Placeholder 4">
            <a:extLst>
              <a:ext uri="{FF2B5EF4-FFF2-40B4-BE49-F238E27FC236}">
                <a16:creationId xmlns:a16="http://schemas.microsoft.com/office/drawing/2014/main" id="{20971414-D915-4930-8E65-DD80EFB2092C}"/>
              </a:ext>
            </a:extLst>
          </p:cNvPr>
          <p:cNvSpPr>
            <a:spLocks noGrp="1"/>
          </p:cNvSpPr>
          <p:nvPr>
            <p:ph sz="half" idx="2"/>
          </p:nvPr>
        </p:nvSpPr>
        <p:spPr>
          <a:xfrm>
            <a:off x="6557342" y="2519081"/>
            <a:ext cx="4857420" cy="3457806"/>
          </a:xfrm>
          <a:custGeom>
            <a:avLst/>
            <a:gdLst>
              <a:gd name="connsiteX0" fmla="*/ 0 w 4857420"/>
              <a:gd name="connsiteY0" fmla="*/ 0 h 3457806"/>
              <a:gd name="connsiteX1" fmla="*/ 596769 w 4857420"/>
              <a:gd name="connsiteY1" fmla="*/ 0 h 3457806"/>
              <a:gd name="connsiteX2" fmla="*/ 1339260 w 4857420"/>
              <a:gd name="connsiteY2" fmla="*/ 0 h 3457806"/>
              <a:gd name="connsiteX3" fmla="*/ 2081751 w 4857420"/>
              <a:gd name="connsiteY3" fmla="*/ 0 h 3457806"/>
              <a:gd name="connsiteX4" fmla="*/ 2824243 w 4857420"/>
              <a:gd name="connsiteY4" fmla="*/ 0 h 3457806"/>
              <a:gd name="connsiteX5" fmla="*/ 3518160 w 4857420"/>
              <a:gd name="connsiteY5" fmla="*/ 0 h 3457806"/>
              <a:gd name="connsiteX6" fmla="*/ 4114929 w 4857420"/>
              <a:gd name="connsiteY6" fmla="*/ 0 h 3457806"/>
              <a:gd name="connsiteX7" fmla="*/ 4857420 w 4857420"/>
              <a:gd name="connsiteY7" fmla="*/ 0 h 3457806"/>
              <a:gd name="connsiteX8" fmla="*/ 4857420 w 4857420"/>
              <a:gd name="connsiteY8" fmla="*/ 622405 h 3457806"/>
              <a:gd name="connsiteX9" fmla="*/ 4857420 w 4857420"/>
              <a:gd name="connsiteY9" fmla="*/ 1244810 h 3457806"/>
              <a:gd name="connsiteX10" fmla="*/ 4857420 w 4857420"/>
              <a:gd name="connsiteY10" fmla="*/ 1936371 h 3457806"/>
              <a:gd name="connsiteX11" fmla="*/ 4857420 w 4857420"/>
              <a:gd name="connsiteY11" fmla="*/ 2627933 h 3457806"/>
              <a:gd name="connsiteX12" fmla="*/ 4857420 w 4857420"/>
              <a:gd name="connsiteY12" fmla="*/ 3457806 h 3457806"/>
              <a:gd name="connsiteX13" fmla="*/ 4260651 w 4857420"/>
              <a:gd name="connsiteY13" fmla="*/ 3457806 h 3457806"/>
              <a:gd name="connsiteX14" fmla="*/ 3469586 w 4857420"/>
              <a:gd name="connsiteY14" fmla="*/ 3457806 h 3457806"/>
              <a:gd name="connsiteX15" fmla="*/ 2775669 w 4857420"/>
              <a:gd name="connsiteY15" fmla="*/ 3457806 h 3457806"/>
              <a:gd name="connsiteX16" fmla="*/ 1984603 w 4857420"/>
              <a:gd name="connsiteY16" fmla="*/ 3457806 h 3457806"/>
              <a:gd name="connsiteX17" fmla="*/ 1339260 w 4857420"/>
              <a:gd name="connsiteY17" fmla="*/ 3457806 h 3457806"/>
              <a:gd name="connsiteX18" fmla="*/ 645343 w 4857420"/>
              <a:gd name="connsiteY18" fmla="*/ 3457806 h 3457806"/>
              <a:gd name="connsiteX19" fmla="*/ 0 w 4857420"/>
              <a:gd name="connsiteY19" fmla="*/ 3457806 h 3457806"/>
              <a:gd name="connsiteX20" fmla="*/ 0 w 4857420"/>
              <a:gd name="connsiteY20" fmla="*/ 2869979 h 3457806"/>
              <a:gd name="connsiteX21" fmla="*/ 0 w 4857420"/>
              <a:gd name="connsiteY21" fmla="*/ 2212996 h 3457806"/>
              <a:gd name="connsiteX22" fmla="*/ 0 w 4857420"/>
              <a:gd name="connsiteY22" fmla="*/ 1521435 h 3457806"/>
              <a:gd name="connsiteX23" fmla="*/ 0 w 4857420"/>
              <a:gd name="connsiteY23" fmla="*/ 795295 h 3457806"/>
              <a:gd name="connsiteX24" fmla="*/ 0 w 4857420"/>
              <a:gd name="connsiteY24" fmla="*/ 0 h 345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57420" h="3457806" fill="none" extrusionOk="0">
                <a:moveTo>
                  <a:pt x="0" y="0"/>
                </a:moveTo>
                <a:cubicBezTo>
                  <a:pt x="158854" y="-19277"/>
                  <a:pt x="395448" y="-85"/>
                  <a:pt x="596769" y="0"/>
                </a:cubicBezTo>
                <a:cubicBezTo>
                  <a:pt x="798090" y="85"/>
                  <a:pt x="1041111" y="19331"/>
                  <a:pt x="1339260" y="0"/>
                </a:cubicBezTo>
                <a:cubicBezTo>
                  <a:pt x="1637409" y="-19331"/>
                  <a:pt x="1845183" y="-15678"/>
                  <a:pt x="2081751" y="0"/>
                </a:cubicBezTo>
                <a:cubicBezTo>
                  <a:pt x="2318319" y="15678"/>
                  <a:pt x="2455632" y="22469"/>
                  <a:pt x="2824243" y="0"/>
                </a:cubicBezTo>
                <a:cubicBezTo>
                  <a:pt x="3192854" y="-22469"/>
                  <a:pt x="3319479" y="-24738"/>
                  <a:pt x="3518160" y="0"/>
                </a:cubicBezTo>
                <a:cubicBezTo>
                  <a:pt x="3716841" y="24738"/>
                  <a:pt x="3942306" y="-8588"/>
                  <a:pt x="4114929" y="0"/>
                </a:cubicBezTo>
                <a:cubicBezTo>
                  <a:pt x="4287552" y="8588"/>
                  <a:pt x="4706489" y="17347"/>
                  <a:pt x="4857420" y="0"/>
                </a:cubicBezTo>
                <a:cubicBezTo>
                  <a:pt x="4827439" y="253289"/>
                  <a:pt x="4836278" y="400296"/>
                  <a:pt x="4857420" y="622405"/>
                </a:cubicBezTo>
                <a:cubicBezTo>
                  <a:pt x="4878562" y="844515"/>
                  <a:pt x="4856152" y="1012531"/>
                  <a:pt x="4857420" y="1244810"/>
                </a:cubicBezTo>
                <a:cubicBezTo>
                  <a:pt x="4858688" y="1477090"/>
                  <a:pt x="4856129" y="1604714"/>
                  <a:pt x="4857420" y="1936371"/>
                </a:cubicBezTo>
                <a:cubicBezTo>
                  <a:pt x="4858711" y="2268028"/>
                  <a:pt x="4886549" y="2421408"/>
                  <a:pt x="4857420" y="2627933"/>
                </a:cubicBezTo>
                <a:cubicBezTo>
                  <a:pt x="4828291" y="2834458"/>
                  <a:pt x="4841092" y="3254648"/>
                  <a:pt x="4857420" y="3457806"/>
                </a:cubicBezTo>
                <a:cubicBezTo>
                  <a:pt x="4572593" y="3441038"/>
                  <a:pt x="4539934" y="3476639"/>
                  <a:pt x="4260651" y="3457806"/>
                </a:cubicBezTo>
                <a:cubicBezTo>
                  <a:pt x="3981368" y="3438973"/>
                  <a:pt x="3765686" y="3456991"/>
                  <a:pt x="3469586" y="3457806"/>
                </a:cubicBezTo>
                <a:cubicBezTo>
                  <a:pt x="3173487" y="3458621"/>
                  <a:pt x="3058172" y="3446006"/>
                  <a:pt x="2775669" y="3457806"/>
                </a:cubicBezTo>
                <a:cubicBezTo>
                  <a:pt x="2493166" y="3469606"/>
                  <a:pt x="2189629" y="3493582"/>
                  <a:pt x="1984603" y="3457806"/>
                </a:cubicBezTo>
                <a:cubicBezTo>
                  <a:pt x="1779577" y="3422030"/>
                  <a:pt x="1600839" y="3486414"/>
                  <a:pt x="1339260" y="3457806"/>
                </a:cubicBezTo>
                <a:cubicBezTo>
                  <a:pt x="1077681" y="3429198"/>
                  <a:pt x="899457" y="3481397"/>
                  <a:pt x="645343" y="3457806"/>
                </a:cubicBezTo>
                <a:cubicBezTo>
                  <a:pt x="391229" y="3434215"/>
                  <a:pt x="271091" y="3488222"/>
                  <a:pt x="0" y="3457806"/>
                </a:cubicBezTo>
                <a:cubicBezTo>
                  <a:pt x="20285" y="3277716"/>
                  <a:pt x="-21218" y="3089177"/>
                  <a:pt x="0" y="2869979"/>
                </a:cubicBezTo>
                <a:cubicBezTo>
                  <a:pt x="21218" y="2650781"/>
                  <a:pt x="-27162" y="2458379"/>
                  <a:pt x="0" y="2212996"/>
                </a:cubicBezTo>
                <a:cubicBezTo>
                  <a:pt x="27162" y="1967613"/>
                  <a:pt x="15060" y="1678845"/>
                  <a:pt x="0" y="1521435"/>
                </a:cubicBezTo>
                <a:cubicBezTo>
                  <a:pt x="-15060" y="1364025"/>
                  <a:pt x="-29450" y="1006189"/>
                  <a:pt x="0" y="795295"/>
                </a:cubicBezTo>
                <a:cubicBezTo>
                  <a:pt x="29450" y="584401"/>
                  <a:pt x="1793" y="229143"/>
                  <a:pt x="0" y="0"/>
                </a:cubicBezTo>
                <a:close/>
              </a:path>
              <a:path w="4857420" h="3457806" stroke="0" extrusionOk="0">
                <a:moveTo>
                  <a:pt x="0" y="0"/>
                </a:moveTo>
                <a:cubicBezTo>
                  <a:pt x="121022" y="-26813"/>
                  <a:pt x="439200" y="-8582"/>
                  <a:pt x="596769" y="0"/>
                </a:cubicBezTo>
                <a:cubicBezTo>
                  <a:pt x="754338" y="8582"/>
                  <a:pt x="1054349" y="-28356"/>
                  <a:pt x="1193537" y="0"/>
                </a:cubicBezTo>
                <a:cubicBezTo>
                  <a:pt x="1332725" y="28356"/>
                  <a:pt x="1681266" y="-18618"/>
                  <a:pt x="1984603" y="0"/>
                </a:cubicBezTo>
                <a:cubicBezTo>
                  <a:pt x="2287940" y="18618"/>
                  <a:pt x="2397076" y="25037"/>
                  <a:pt x="2775669" y="0"/>
                </a:cubicBezTo>
                <a:cubicBezTo>
                  <a:pt x="3154262" y="-25037"/>
                  <a:pt x="3101004" y="-25406"/>
                  <a:pt x="3323863" y="0"/>
                </a:cubicBezTo>
                <a:cubicBezTo>
                  <a:pt x="3546722" y="25406"/>
                  <a:pt x="3807258" y="-7814"/>
                  <a:pt x="4114929" y="0"/>
                </a:cubicBezTo>
                <a:cubicBezTo>
                  <a:pt x="4422600" y="7814"/>
                  <a:pt x="4551628" y="-12415"/>
                  <a:pt x="4857420" y="0"/>
                </a:cubicBezTo>
                <a:cubicBezTo>
                  <a:pt x="4891447" y="312311"/>
                  <a:pt x="4830571" y="540275"/>
                  <a:pt x="4857420" y="760717"/>
                </a:cubicBezTo>
                <a:cubicBezTo>
                  <a:pt x="4884269" y="981159"/>
                  <a:pt x="4869226" y="1265340"/>
                  <a:pt x="4857420" y="1417700"/>
                </a:cubicBezTo>
                <a:cubicBezTo>
                  <a:pt x="4845614" y="1570060"/>
                  <a:pt x="4873604" y="1819770"/>
                  <a:pt x="4857420" y="2178418"/>
                </a:cubicBezTo>
                <a:cubicBezTo>
                  <a:pt x="4841236" y="2537066"/>
                  <a:pt x="4883505" y="2595905"/>
                  <a:pt x="4857420" y="2766245"/>
                </a:cubicBezTo>
                <a:cubicBezTo>
                  <a:pt x="4831335" y="2936585"/>
                  <a:pt x="4883202" y="3226031"/>
                  <a:pt x="4857420" y="3457806"/>
                </a:cubicBezTo>
                <a:cubicBezTo>
                  <a:pt x="4631095" y="3434476"/>
                  <a:pt x="4457771" y="3485447"/>
                  <a:pt x="4114929" y="3457806"/>
                </a:cubicBezTo>
                <a:cubicBezTo>
                  <a:pt x="3772087" y="3430165"/>
                  <a:pt x="3756486" y="3474606"/>
                  <a:pt x="3469586" y="3457806"/>
                </a:cubicBezTo>
                <a:cubicBezTo>
                  <a:pt x="3182686" y="3441006"/>
                  <a:pt x="2899262" y="3421017"/>
                  <a:pt x="2678520" y="3457806"/>
                </a:cubicBezTo>
                <a:cubicBezTo>
                  <a:pt x="2457778" y="3494595"/>
                  <a:pt x="2343178" y="3448035"/>
                  <a:pt x="2130326" y="3457806"/>
                </a:cubicBezTo>
                <a:cubicBezTo>
                  <a:pt x="1917474" y="3467577"/>
                  <a:pt x="1765733" y="3464910"/>
                  <a:pt x="1436408" y="3457806"/>
                </a:cubicBezTo>
                <a:cubicBezTo>
                  <a:pt x="1107083" y="3450702"/>
                  <a:pt x="938438" y="3456249"/>
                  <a:pt x="791066" y="3457806"/>
                </a:cubicBezTo>
                <a:cubicBezTo>
                  <a:pt x="643694" y="3459363"/>
                  <a:pt x="279352" y="3429116"/>
                  <a:pt x="0" y="3457806"/>
                </a:cubicBezTo>
                <a:cubicBezTo>
                  <a:pt x="-6400" y="3193123"/>
                  <a:pt x="-18150" y="3089114"/>
                  <a:pt x="0" y="2835401"/>
                </a:cubicBezTo>
                <a:cubicBezTo>
                  <a:pt x="18150" y="2581688"/>
                  <a:pt x="-31053" y="2480099"/>
                  <a:pt x="0" y="2212996"/>
                </a:cubicBezTo>
                <a:cubicBezTo>
                  <a:pt x="31053" y="1945894"/>
                  <a:pt x="12904" y="1658603"/>
                  <a:pt x="0" y="1452279"/>
                </a:cubicBezTo>
                <a:cubicBezTo>
                  <a:pt x="-12904" y="1245955"/>
                  <a:pt x="-29152" y="1055958"/>
                  <a:pt x="0" y="795295"/>
                </a:cubicBezTo>
                <a:cubicBezTo>
                  <a:pt x="29152" y="534632"/>
                  <a:pt x="16034" y="202159"/>
                  <a:pt x="0" y="0"/>
                </a:cubicBezTo>
                <a:close/>
              </a:path>
            </a:pathLst>
          </a:custGeom>
          <a:solidFill>
            <a:schemeClr val="bg1">
              <a:lumMod val="95000"/>
            </a:schemeClr>
          </a:solidFill>
          <a:ln>
            <a:solidFill>
              <a:schemeClr val="accent1"/>
            </a:solidFill>
            <a:extLst>
              <a:ext uri="{C807C97D-BFC1-408E-A445-0C87EB9F89A2}">
                <ask:lineSketchStyleProps xmlns:ask="http://schemas.microsoft.com/office/drawing/2018/sketchyshapes" sd="1159675395">
                  <ask:type>
                    <ask:lineSketchFreehand/>
                  </ask:type>
                </ask:lineSketchStyleProps>
              </a:ext>
            </a:extLst>
          </a:ln>
        </p:spPr>
        <p:txBody>
          <a:bodyPr wrap="none" lIns="91440" tIns="91440" rIns="91440" bIns="91440">
            <a:spAutoFit/>
          </a:bodyPr>
          <a:lstStyle/>
          <a:p>
            <a:pPr marL="0" indent="0">
              <a:lnSpc>
                <a:spcPct val="150000"/>
              </a:lnSpc>
              <a:spcBef>
                <a:spcPts val="0"/>
              </a:spcBef>
              <a:buNone/>
            </a:pPr>
            <a:r>
              <a:rPr lang="en-US" sz="1100" noProof="1">
                <a:solidFill>
                  <a:schemeClr val="tx1"/>
                </a:solidFill>
                <a:latin typeface="Lucida Console" panose="020B0609040504020204" pitchFamily="49" charset="0"/>
              </a:rPr>
              <a:t>channels:</a:t>
            </a:r>
          </a:p>
          <a:p>
            <a:pPr marL="0" indent="0">
              <a:lnSpc>
                <a:spcPct val="150000"/>
              </a:lnSpc>
              <a:spcBef>
                <a:spcPts val="0"/>
              </a:spcBef>
              <a:buNone/>
            </a:pPr>
            <a:r>
              <a:rPr lang="en-US" sz="1100" noProof="1">
                <a:solidFill>
                  <a:schemeClr val="tx1"/>
                </a:solidFill>
                <a:latin typeface="Lucida Console" panose="020B0609040504020204" pitchFamily="49" charset="0"/>
              </a:rPr>
              <a:t>  - defaults</a:t>
            </a:r>
          </a:p>
          <a:p>
            <a:pPr marL="0" indent="0">
              <a:lnSpc>
                <a:spcPct val="150000"/>
              </a:lnSpc>
              <a:spcBef>
                <a:spcPts val="0"/>
              </a:spcBef>
              <a:buNone/>
            </a:pPr>
            <a:r>
              <a:rPr lang="en-US" sz="1100" noProof="1">
                <a:solidFill>
                  <a:schemeClr val="tx1"/>
                </a:solidFill>
                <a:latin typeface="Lucida Console" panose="020B0609040504020204" pitchFamily="49" charset="0"/>
              </a:rPr>
              <a:t># Specify SSL certificate file</a:t>
            </a:r>
          </a:p>
          <a:p>
            <a:pPr marL="0" indent="0">
              <a:lnSpc>
                <a:spcPct val="150000"/>
              </a:lnSpc>
              <a:spcBef>
                <a:spcPts val="0"/>
              </a:spcBef>
              <a:buNone/>
            </a:pPr>
            <a:r>
              <a:rPr lang="en-US" sz="1100" noProof="1">
                <a:solidFill>
                  <a:schemeClr val="tx1"/>
                </a:solidFill>
                <a:latin typeface="Lucida Console" panose="020B0609040504020204" pitchFamily="49" charset="0"/>
              </a:rPr>
              <a:t>ssl_verify: C:/ProgramData/Anaconda3-2020.02/cacert.pem</a:t>
            </a:r>
          </a:p>
          <a:p>
            <a:pPr marL="0" indent="0">
              <a:lnSpc>
                <a:spcPct val="150000"/>
              </a:lnSpc>
              <a:spcBef>
                <a:spcPts val="0"/>
              </a:spcBef>
              <a:buNone/>
            </a:pPr>
            <a:r>
              <a:rPr lang="en-US" sz="1100" noProof="1">
                <a:solidFill>
                  <a:schemeClr val="tx1"/>
                </a:solidFill>
                <a:latin typeface="Lucida Console" panose="020B0609040504020204" pitchFamily="49" charset="0"/>
              </a:rPr>
              <a:t># Use proxy servers</a:t>
            </a:r>
          </a:p>
          <a:p>
            <a:pPr marL="0" indent="0">
              <a:lnSpc>
                <a:spcPct val="150000"/>
              </a:lnSpc>
              <a:spcBef>
                <a:spcPts val="0"/>
              </a:spcBef>
              <a:buNone/>
            </a:pPr>
            <a:r>
              <a:rPr lang="en-US" sz="1100" noProof="1">
                <a:solidFill>
                  <a:schemeClr val="tx1"/>
                </a:solidFill>
                <a:latin typeface="Lucida Console" panose="020B0609040504020204" pitchFamily="49" charset="0"/>
              </a:rPr>
              <a:t>proxy_servers:</a:t>
            </a:r>
          </a:p>
          <a:p>
            <a:pPr marL="0" indent="0">
              <a:lnSpc>
                <a:spcPct val="150000"/>
              </a:lnSpc>
              <a:spcBef>
                <a:spcPts val="0"/>
              </a:spcBef>
              <a:buNone/>
            </a:pPr>
            <a:r>
              <a:rPr lang="en-US" sz="1100" noProof="1">
                <a:solidFill>
                  <a:schemeClr val="tx1"/>
                </a:solidFill>
                <a:latin typeface="Lucida Console" panose="020B0609040504020204" pitchFamily="49" charset="0"/>
              </a:rPr>
              <a:t>  http: http://gate-zrh.swissre.com:8080</a:t>
            </a:r>
          </a:p>
          <a:p>
            <a:pPr marL="0" indent="0">
              <a:lnSpc>
                <a:spcPct val="150000"/>
              </a:lnSpc>
              <a:spcBef>
                <a:spcPts val="0"/>
              </a:spcBef>
              <a:buNone/>
            </a:pPr>
            <a:r>
              <a:rPr lang="en-US" sz="1100" noProof="1">
                <a:solidFill>
                  <a:schemeClr val="tx1"/>
                </a:solidFill>
                <a:latin typeface="Lucida Console" panose="020B0609040504020204" pitchFamily="49" charset="0"/>
              </a:rPr>
              <a:t>  https: </a:t>
            </a:r>
            <a:r>
              <a:rPr lang="en-US" sz="1100" noProof="1">
                <a:solidFill>
                  <a:schemeClr val="tx1"/>
                </a:solidFill>
                <a:latin typeface="Lucida Console" panose="020B0609040504020204" pitchFamily="49" charset="0"/>
                <a:hlinkClick r:id="rId2"/>
              </a:rPr>
              <a:t>https://gate-zrh.swissre.com:9443</a:t>
            </a:r>
            <a:endParaRPr lang="en-US" sz="1100" noProof="1">
              <a:solidFill>
                <a:schemeClr val="tx1"/>
              </a:solidFill>
              <a:latin typeface="Lucida Console" panose="020B0609040504020204" pitchFamily="49" charset="0"/>
            </a:endParaRPr>
          </a:p>
          <a:p>
            <a:pPr marL="0" indent="0">
              <a:lnSpc>
                <a:spcPct val="150000"/>
              </a:lnSpc>
              <a:spcBef>
                <a:spcPts val="0"/>
              </a:spcBef>
              <a:buNone/>
            </a:pPr>
            <a:endParaRPr lang="en-US" sz="1100" noProof="1">
              <a:solidFill>
                <a:schemeClr val="tx1"/>
              </a:solidFill>
              <a:latin typeface="Lucida Console" panose="020B0609040504020204" pitchFamily="49" charset="0"/>
            </a:endParaRPr>
          </a:p>
          <a:p>
            <a:pPr marL="0" indent="0">
              <a:lnSpc>
                <a:spcPct val="150000"/>
              </a:lnSpc>
              <a:spcBef>
                <a:spcPts val="0"/>
              </a:spcBef>
              <a:buNone/>
            </a:pPr>
            <a:r>
              <a:rPr lang="en-US" sz="1100" noProof="1">
                <a:solidFill>
                  <a:schemeClr val="tx1"/>
                </a:solidFill>
                <a:latin typeface="Lucida Console" panose="020B0609040504020204" pitchFamily="49" charset="0"/>
              </a:rPr>
              <a:t># Show channel URLs when displaying</a:t>
            </a:r>
          </a:p>
          <a:p>
            <a:pPr marL="0" indent="0">
              <a:lnSpc>
                <a:spcPct val="150000"/>
              </a:lnSpc>
              <a:spcBef>
                <a:spcPts val="0"/>
              </a:spcBef>
              <a:buNone/>
            </a:pPr>
            <a:r>
              <a:rPr lang="en-US" sz="1100" noProof="1">
                <a:solidFill>
                  <a:schemeClr val="tx1"/>
                </a:solidFill>
                <a:latin typeface="Lucida Console" panose="020B0609040504020204" pitchFamily="49" charset="0"/>
              </a:rPr>
              <a:t># what is going to be downloaded</a:t>
            </a:r>
          </a:p>
          <a:p>
            <a:pPr marL="0" indent="0">
              <a:lnSpc>
                <a:spcPct val="150000"/>
              </a:lnSpc>
              <a:spcBef>
                <a:spcPts val="0"/>
              </a:spcBef>
              <a:buNone/>
            </a:pPr>
            <a:r>
              <a:rPr lang="en-US" sz="1100" noProof="1">
                <a:solidFill>
                  <a:schemeClr val="tx1"/>
                </a:solidFill>
                <a:latin typeface="Lucida Console" panose="020B0609040504020204" pitchFamily="49" charset="0"/>
              </a:rPr>
              <a:t># and in 'conda list'. The default is False.</a:t>
            </a:r>
          </a:p>
          <a:p>
            <a:pPr marL="0" indent="0">
              <a:lnSpc>
                <a:spcPct val="150000"/>
              </a:lnSpc>
              <a:spcBef>
                <a:spcPts val="0"/>
              </a:spcBef>
              <a:buNone/>
            </a:pPr>
            <a:r>
              <a:rPr lang="en-US" sz="1100" noProof="1">
                <a:solidFill>
                  <a:schemeClr val="tx1"/>
                </a:solidFill>
                <a:latin typeface="Lucida Console" panose="020B0609040504020204" pitchFamily="49" charset="0"/>
              </a:rPr>
              <a:t>show_channel_urls: true</a:t>
            </a:r>
          </a:p>
        </p:txBody>
      </p:sp>
      <p:sp>
        <p:nvSpPr>
          <p:cNvPr id="3" name="Title 2">
            <a:extLst>
              <a:ext uri="{FF2B5EF4-FFF2-40B4-BE49-F238E27FC236}">
                <a16:creationId xmlns:a16="http://schemas.microsoft.com/office/drawing/2014/main" id="{FBF8C57D-59C6-42BB-BDF6-78519FCA8DF0}"/>
              </a:ext>
            </a:extLst>
          </p:cNvPr>
          <p:cNvSpPr>
            <a:spLocks noGrp="1"/>
          </p:cNvSpPr>
          <p:nvPr>
            <p:ph type="title"/>
          </p:nvPr>
        </p:nvSpPr>
        <p:spPr/>
        <p:txBody>
          <a:bodyPr/>
          <a:lstStyle/>
          <a:p>
            <a:pPr>
              <a:lnSpc>
                <a:spcPct val="100000"/>
              </a:lnSpc>
            </a:pPr>
            <a:r>
              <a:rPr lang="en-GB" dirty="0"/>
              <a:t>Setup Swiss Re laptop for Python</a:t>
            </a:r>
          </a:p>
        </p:txBody>
      </p:sp>
      <p:sp>
        <p:nvSpPr>
          <p:cNvPr id="2" name="Slide Number Placeholder 1">
            <a:extLst>
              <a:ext uri="{FF2B5EF4-FFF2-40B4-BE49-F238E27FC236}">
                <a16:creationId xmlns:a16="http://schemas.microsoft.com/office/drawing/2014/main" id="{927B4017-0B01-4BE0-81D5-133B5455043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4D2043-7E31-4A53-BD33-72A88E682172}" type="slidenum">
              <a:rPr kumimoji="0" lang="en-GB" sz="1200" b="0" i="0" u="none" strike="noStrike" kern="1200" cap="none" spc="0" normalizeH="0" baseline="0" noProof="0" smtClean="0">
                <a:ln>
                  <a:noFill/>
                </a:ln>
                <a:solidFill>
                  <a:srgbClr val="283E36"/>
                </a:solidFill>
                <a:effectLst/>
                <a:uLnTx/>
                <a:uFillTx/>
                <a:latin typeface="SwissReSans"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srgbClr val="283E36"/>
              </a:solidFill>
              <a:effectLst/>
              <a:uLnTx/>
              <a:uFillTx/>
              <a:latin typeface="SwissReSans" panose="020B0604020202020204" pitchFamily="34" charset="0"/>
              <a:ea typeface="+mn-ea"/>
              <a:cs typeface="+mn-cs"/>
            </a:endParaRPr>
          </a:p>
        </p:txBody>
      </p:sp>
      <p:sp>
        <p:nvSpPr>
          <p:cNvPr id="15" name="Rectangle 14">
            <a:extLst>
              <a:ext uri="{FF2B5EF4-FFF2-40B4-BE49-F238E27FC236}">
                <a16:creationId xmlns:a16="http://schemas.microsoft.com/office/drawing/2014/main" id="{4412CBD9-C8B4-4C26-ACC4-37D1CE2A8477}"/>
              </a:ext>
            </a:extLst>
          </p:cNvPr>
          <p:cNvSpPr/>
          <p:nvPr/>
        </p:nvSpPr>
        <p:spPr>
          <a:xfrm>
            <a:off x="6324600" y="1628774"/>
            <a:ext cx="4499180" cy="646331"/>
          </a:xfrm>
          <a:prstGeom prst="rect">
            <a:avLst/>
          </a:prstGeom>
        </p:spPr>
        <p:txBody>
          <a:bodyPr wrap="none">
            <a:spAutoFit/>
          </a:bodyPr>
          <a:lstStyle/>
          <a:p>
            <a:pPr marL="182245" lvl="0" indent="-182245">
              <a:spcBef>
                <a:spcPts val="1200"/>
              </a:spcBef>
              <a:buSzPct val="100000"/>
              <a:buFont typeface="Arial" pitchFamily="34" charset="0"/>
              <a:buChar char="•"/>
            </a:pPr>
            <a:r>
              <a:rPr lang="en-US" dirty="0">
                <a:solidFill>
                  <a:srgbClr val="283E36"/>
                </a:solidFill>
              </a:rPr>
              <a:t>If </a:t>
            </a:r>
            <a:r>
              <a:rPr lang="en-US" dirty="0" err="1">
                <a:solidFill>
                  <a:srgbClr val="283E36"/>
                </a:solidFill>
              </a:rPr>
              <a:t>conda</a:t>
            </a:r>
            <a:r>
              <a:rPr lang="en-US" dirty="0">
                <a:solidFill>
                  <a:srgbClr val="283E36"/>
                </a:solidFill>
              </a:rPr>
              <a:t> doesn’t work, check config file:</a:t>
            </a:r>
            <a:br>
              <a:rPr lang="en-US" dirty="0">
                <a:solidFill>
                  <a:srgbClr val="283E36"/>
                </a:solidFill>
              </a:rPr>
            </a:br>
            <a:r>
              <a:rPr lang="en-GB" dirty="0"/>
              <a:t>C:\Users\&lt;user id&gt;</a:t>
            </a:r>
            <a:r>
              <a:rPr lang="en-US" dirty="0">
                <a:solidFill>
                  <a:srgbClr val="283E36"/>
                </a:solidFill>
              </a:rPr>
              <a:t>\.condarc</a:t>
            </a:r>
          </a:p>
        </p:txBody>
      </p:sp>
      <p:sp>
        <p:nvSpPr>
          <p:cNvPr id="20" name="Rectangle 19">
            <a:extLst>
              <a:ext uri="{FF2B5EF4-FFF2-40B4-BE49-F238E27FC236}">
                <a16:creationId xmlns:a16="http://schemas.microsoft.com/office/drawing/2014/main" id="{47E474BF-8A7C-4985-B28D-6EE2BC50A71F}"/>
              </a:ext>
            </a:extLst>
          </p:cNvPr>
          <p:cNvSpPr/>
          <p:nvPr/>
        </p:nvSpPr>
        <p:spPr>
          <a:xfrm>
            <a:off x="695325" y="4262240"/>
            <a:ext cx="4710521" cy="1680396"/>
          </a:xfrm>
          <a:custGeom>
            <a:avLst/>
            <a:gdLst>
              <a:gd name="connsiteX0" fmla="*/ 0 w 4710521"/>
              <a:gd name="connsiteY0" fmla="*/ 0 h 1680396"/>
              <a:gd name="connsiteX1" fmla="*/ 578721 w 4710521"/>
              <a:gd name="connsiteY1" fmla="*/ 0 h 1680396"/>
              <a:gd name="connsiteX2" fmla="*/ 1298758 w 4710521"/>
              <a:gd name="connsiteY2" fmla="*/ 0 h 1680396"/>
              <a:gd name="connsiteX3" fmla="*/ 1877479 w 4710521"/>
              <a:gd name="connsiteY3" fmla="*/ 0 h 1680396"/>
              <a:gd name="connsiteX4" fmla="*/ 2550411 w 4710521"/>
              <a:gd name="connsiteY4" fmla="*/ 0 h 1680396"/>
              <a:gd name="connsiteX5" fmla="*/ 3176237 w 4710521"/>
              <a:gd name="connsiteY5" fmla="*/ 0 h 1680396"/>
              <a:gd name="connsiteX6" fmla="*/ 3896274 w 4710521"/>
              <a:gd name="connsiteY6" fmla="*/ 0 h 1680396"/>
              <a:gd name="connsiteX7" fmla="*/ 4710521 w 4710521"/>
              <a:gd name="connsiteY7" fmla="*/ 0 h 1680396"/>
              <a:gd name="connsiteX8" fmla="*/ 4710521 w 4710521"/>
              <a:gd name="connsiteY8" fmla="*/ 509720 h 1680396"/>
              <a:gd name="connsiteX9" fmla="*/ 4710521 w 4710521"/>
              <a:gd name="connsiteY9" fmla="*/ 1019440 h 1680396"/>
              <a:gd name="connsiteX10" fmla="*/ 4710521 w 4710521"/>
              <a:gd name="connsiteY10" fmla="*/ 1680396 h 1680396"/>
              <a:gd name="connsiteX11" fmla="*/ 4037589 w 4710521"/>
              <a:gd name="connsiteY11" fmla="*/ 1680396 h 1680396"/>
              <a:gd name="connsiteX12" fmla="*/ 3317553 w 4710521"/>
              <a:gd name="connsiteY12" fmla="*/ 1680396 h 1680396"/>
              <a:gd name="connsiteX13" fmla="*/ 2644621 w 4710521"/>
              <a:gd name="connsiteY13" fmla="*/ 1680396 h 1680396"/>
              <a:gd name="connsiteX14" fmla="*/ 1971690 w 4710521"/>
              <a:gd name="connsiteY14" fmla="*/ 1680396 h 1680396"/>
              <a:gd name="connsiteX15" fmla="*/ 1251653 w 4710521"/>
              <a:gd name="connsiteY15" fmla="*/ 1680396 h 1680396"/>
              <a:gd name="connsiteX16" fmla="*/ 720037 w 4710521"/>
              <a:gd name="connsiteY16" fmla="*/ 1680396 h 1680396"/>
              <a:gd name="connsiteX17" fmla="*/ 0 w 4710521"/>
              <a:gd name="connsiteY17" fmla="*/ 1680396 h 1680396"/>
              <a:gd name="connsiteX18" fmla="*/ 0 w 4710521"/>
              <a:gd name="connsiteY18" fmla="*/ 1120264 h 1680396"/>
              <a:gd name="connsiteX19" fmla="*/ 0 w 4710521"/>
              <a:gd name="connsiteY19" fmla="*/ 560132 h 1680396"/>
              <a:gd name="connsiteX20" fmla="*/ 0 w 4710521"/>
              <a:gd name="connsiteY20" fmla="*/ 0 h 1680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10521" h="1680396" fill="none" extrusionOk="0">
                <a:moveTo>
                  <a:pt x="0" y="0"/>
                </a:moveTo>
                <a:cubicBezTo>
                  <a:pt x="238617" y="24052"/>
                  <a:pt x="293648" y="17268"/>
                  <a:pt x="578721" y="0"/>
                </a:cubicBezTo>
                <a:cubicBezTo>
                  <a:pt x="863794" y="-17268"/>
                  <a:pt x="1063748" y="-25902"/>
                  <a:pt x="1298758" y="0"/>
                </a:cubicBezTo>
                <a:cubicBezTo>
                  <a:pt x="1533768" y="25902"/>
                  <a:pt x="1758448" y="-16503"/>
                  <a:pt x="1877479" y="0"/>
                </a:cubicBezTo>
                <a:cubicBezTo>
                  <a:pt x="1996510" y="16503"/>
                  <a:pt x="2228874" y="23164"/>
                  <a:pt x="2550411" y="0"/>
                </a:cubicBezTo>
                <a:cubicBezTo>
                  <a:pt x="2871948" y="-23164"/>
                  <a:pt x="3040404" y="-11377"/>
                  <a:pt x="3176237" y="0"/>
                </a:cubicBezTo>
                <a:cubicBezTo>
                  <a:pt x="3312070" y="11377"/>
                  <a:pt x="3553467" y="-16197"/>
                  <a:pt x="3896274" y="0"/>
                </a:cubicBezTo>
                <a:cubicBezTo>
                  <a:pt x="4239081" y="16197"/>
                  <a:pt x="4519301" y="-38151"/>
                  <a:pt x="4710521" y="0"/>
                </a:cubicBezTo>
                <a:cubicBezTo>
                  <a:pt x="4690624" y="145589"/>
                  <a:pt x="4700999" y="365540"/>
                  <a:pt x="4710521" y="509720"/>
                </a:cubicBezTo>
                <a:cubicBezTo>
                  <a:pt x="4720043" y="653900"/>
                  <a:pt x="4695128" y="836264"/>
                  <a:pt x="4710521" y="1019440"/>
                </a:cubicBezTo>
                <a:cubicBezTo>
                  <a:pt x="4725914" y="1202616"/>
                  <a:pt x="4690865" y="1407476"/>
                  <a:pt x="4710521" y="1680396"/>
                </a:cubicBezTo>
                <a:cubicBezTo>
                  <a:pt x="4387737" y="1699448"/>
                  <a:pt x="4253054" y="1681108"/>
                  <a:pt x="4037589" y="1680396"/>
                </a:cubicBezTo>
                <a:cubicBezTo>
                  <a:pt x="3822124" y="1679684"/>
                  <a:pt x="3556038" y="1693066"/>
                  <a:pt x="3317553" y="1680396"/>
                </a:cubicBezTo>
                <a:cubicBezTo>
                  <a:pt x="3079068" y="1667726"/>
                  <a:pt x="2826508" y="1713412"/>
                  <a:pt x="2644621" y="1680396"/>
                </a:cubicBezTo>
                <a:cubicBezTo>
                  <a:pt x="2462734" y="1647380"/>
                  <a:pt x="2178388" y="1691987"/>
                  <a:pt x="1971690" y="1680396"/>
                </a:cubicBezTo>
                <a:cubicBezTo>
                  <a:pt x="1764992" y="1668805"/>
                  <a:pt x="1473026" y="1678440"/>
                  <a:pt x="1251653" y="1680396"/>
                </a:cubicBezTo>
                <a:cubicBezTo>
                  <a:pt x="1030280" y="1682352"/>
                  <a:pt x="978948" y="1690606"/>
                  <a:pt x="720037" y="1680396"/>
                </a:cubicBezTo>
                <a:cubicBezTo>
                  <a:pt x="461126" y="1670186"/>
                  <a:pt x="213210" y="1682612"/>
                  <a:pt x="0" y="1680396"/>
                </a:cubicBezTo>
                <a:cubicBezTo>
                  <a:pt x="-1265" y="1482782"/>
                  <a:pt x="-18980" y="1280522"/>
                  <a:pt x="0" y="1120264"/>
                </a:cubicBezTo>
                <a:cubicBezTo>
                  <a:pt x="18980" y="960006"/>
                  <a:pt x="-24988" y="771809"/>
                  <a:pt x="0" y="560132"/>
                </a:cubicBezTo>
                <a:cubicBezTo>
                  <a:pt x="24988" y="348455"/>
                  <a:pt x="27299" y="196069"/>
                  <a:pt x="0" y="0"/>
                </a:cubicBezTo>
                <a:close/>
              </a:path>
              <a:path w="4710521" h="1680396" stroke="0" extrusionOk="0">
                <a:moveTo>
                  <a:pt x="0" y="0"/>
                </a:moveTo>
                <a:cubicBezTo>
                  <a:pt x="348322" y="-37301"/>
                  <a:pt x="524612" y="-3451"/>
                  <a:pt x="767142" y="0"/>
                </a:cubicBezTo>
                <a:cubicBezTo>
                  <a:pt x="1009672" y="3451"/>
                  <a:pt x="1340314" y="-33285"/>
                  <a:pt x="1487179" y="0"/>
                </a:cubicBezTo>
                <a:cubicBezTo>
                  <a:pt x="1634044" y="33285"/>
                  <a:pt x="1915214" y="15315"/>
                  <a:pt x="2113005" y="0"/>
                </a:cubicBezTo>
                <a:cubicBezTo>
                  <a:pt x="2310796" y="-15315"/>
                  <a:pt x="2523638" y="-3710"/>
                  <a:pt x="2785937" y="0"/>
                </a:cubicBezTo>
                <a:cubicBezTo>
                  <a:pt x="3048236" y="3710"/>
                  <a:pt x="3244866" y="10089"/>
                  <a:pt x="3458868" y="0"/>
                </a:cubicBezTo>
                <a:cubicBezTo>
                  <a:pt x="3672870" y="-10089"/>
                  <a:pt x="4420053" y="-26087"/>
                  <a:pt x="4710521" y="0"/>
                </a:cubicBezTo>
                <a:cubicBezTo>
                  <a:pt x="4691688" y="198156"/>
                  <a:pt x="4697395" y="365275"/>
                  <a:pt x="4710521" y="543328"/>
                </a:cubicBezTo>
                <a:cubicBezTo>
                  <a:pt x="4723647" y="721381"/>
                  <a:pt x="4701599" y="924639"/>
                  <a:pt x="4710521" y="1069852"/>
                </a:cubicBezTo>
                <a:cubicBezTo>
                  <a:pt x="4719443" y="1215065"/>
                  <a:pt x="4725274" y="1536307"/>
                  <a:pt x="4710521" y="1680396"/>
                </a:cubicBezTo>
                <a:cubicBezTo>
                  <a:pt x="4474239" y="1705923"/>
                  <a:pt x="4268727" y="1704163"/>
                  <a:pt x="4131800" y="1680396"/>
                </a:cubicBezTo>
                <a:cubicBezTo>
                  <a:pt x="3994873" y="1656629"/>
                  <a:pt x="3688435" y="1689596"/>
                  <a:pt x="3364658" y="1680396"/>
                </a:cubicBezTo>
                <a:cubicBezTo>
                  <a:pt x="3040881" y="1671196"/>
                  <a:pt x="3045869" y="1652134"/>
                  <a:pt x="2738831" y="1680396"/>
                </a:cubicBezTo>
                <a:cubicBezTo>
                  <a:pt x="2431793" y="1708658"/>
                  <a:pt x="2179273" y="1673440"/>
                  <a:pt x="1971690" y="1680396"/>
                </a:cubicBezTo>
                <a:cubicBezTo>
                  <a:pt x="1764107" y="1687352"/>
                  <a:pt x="1468273" y="1668977"/>
                  <a:pt x="1251653" y="1680396"/>
                </a:cubicBezTo>
                <a:cubicBezTo>
                  <a:pt x="1035033" y="1691815"/>
                  <a:pt x="827796" y="1702152"/>
                  <a:pt x="578721" y="1680396"/>
                </a:cubicBezTo>
                <a:cubicBezTo>
                  <a:pt x="329646" y="1658640"/>
                  <a:pt x="254239" y="1694519"/>
                  <a:pt x="0" y="1680396"/>
                </a:cubicBezTo>
                <a:cubicBezTo>
                  <a:pt x="21244" y="1448876"/>
                  <a:pt x="-23343" y="1337870"/>
                  <a:pt x="0" y="1103460"/>
                </a:cubicBezTo>
                <a:cubicBezTo>
                  <a:pt x="23343" y="869050"/>
                  <a:pt x="-11462" y="715553"/>
                  <a:pt x="0" y="576936"/>
                </a:cubicBezTo>
                <a:cubicBezTo>
                  <a:pt x="11462" y="438319"/>
                  <a:pt x="5710" y="131229"/>
                  <a:pt x="0" y="0"/>
                </a:cubicBezTo>
                <a:close/>
              </a:path>
            </a:pathLst>
          </a:custGeom>
          <a:solidFill>
            <a:schemeClr val="bg1">
              <a:lumMod val="95000"/>
            </a:schemeClr>
          </a:solidFill>
          <a:ln>
            <a:solidFill>
              <a:schemeClr val="accent1"/>
            </a:solidFill>
            <a:extLst>
              <a:ext uri="{C807C97D-BFC1-408E-A445-0C87EB9F89A2}">
                <ask:lineSketchStyleProps xmlns:ask="http://schemas.microsoft.com/office/drawing/2018/sketchyshapes" sd="1978086957">
                  <a:prstGeom prst="rect">
                    <a:avLst/>
                  </a:prstGeom>
                  <ask:type>
                    <ask:lineSketchFreehand/>
                  </ask:type>
                </ask:lineSketchStyleProps>
              </a:ext>
            </a:extLst>
          </a:ln>
        </p:spPr>
        <p:txBody>
          <a:bodyPr vert="horz" wrap="square" lIns="91440" tIns="91440" rIns="91440" bIns="91440" rtlCol="0">
            <a:spAutoFit/>
          </a:bodyPr>
          <a:lstStyle/>
          <a:p>
            <a:pPr>
              <a:lnSpc>
                <a:spcPct val="150000"/>
              </a:lnSpc>
              <a:buSzPct val="100000"/>
            </a:pPr>
            <a:r>
              <a:rPr lang="en-GB" sz="1100" dirty="0">
                <a:latin typeface="Lucida Console" panose="020B0609040504020204" pitchFamily="49" charset="0"/>
              </a:rPr>
              <a:t>[global]</a:t>
            </a:r>
          </a:p>
          <a:p>
            <a:pPr>
              <a:lnSpc>
                <a:spcPct val="150000"/>
              </a:lnSpc>
              <a:buSzPct val="100000"/>
            </a:pPr>
            <a:r>
              <a:rPr lang="en-GB" sz="1100" dirty="0">
                <a:latin typeface="Lucida Console" panose="020B0609040504020204" pitchFamily="49" charset="0"/>
              </a:rPr>
              <a:t>trusted-host = pypi.python.org pypi.org files.pythonhosted.org public.dhe.ibm.com repo.anaconda.com</a:t>
            </a:r>
          </a:p>
          <a:p>
            <a:pPr>
              <a:lnSpc>
                <a:spcPct val="150000"/>
              </a:lnSpc>
              <a:buSzPct val="100000"/>
            </a:pPr>
            <a:r>
              <a:rPr lang="en-GB" sz="1100" dirty="0">
                <a:latin typeface="Lucida Console" panose="020B0609040504020204" pitchFamily="49" charset="0"/>
              </a:rPr>
              <a:t>proxy = https://gate-zrh.swissre.com:9443</a:t>
            </a:r>
          </a:p>
          <a:p>
            <a:pPr>
              <a:lnSpc>
                <a:spcPct val="150000"/>
              </a:lnSpc>
              <a:buSzPct val="100000"/>
            </a:pPr>
            <a:r>
              <a:rPr lang="en-GB" sz="1100" dirty="0">
                <a:latin typeface="Lucida Console" panose="020B0609040504020204" pitchFamily="49" charset="0"/>
              </a:rPr>
              <a:t>cert = </a:t>
            </a:r>
            <a:r>
              <a:rPr lang="en-US" sz="1100" noProof="1">
                <a:latin typeface="Lucida Console" panose="020B0609040504020204" pitchFamily="49" charset="0"/>
              </a:rPr>
              <a:t>C:/ProgramData/Anaconda3-2020.02/cacert.pem</a:t>
            </a:r>
            <a:endParaRPr lang="en-GB" sz="1100" dirty="0">
              <a:latin typeface="Lucida Console" panose="020B0609040504020204" pitchFamily="49" charset="0"/>
            </a:endParaRPr>
          </a:p>
        </p:txBody>
      </p:sp>
      <p:sp>
        <p:nvSpPr>
          <p:cNvPr id="8" name="Content Placeholder 3">
            <a:extLst>
              <a:ext uri="{FF2B5EF4-FFF2-40B4-BE49-F238E27FC236}">
                <a16:creationId xmlns:a16="http://schemas.microsoft.com/office/drawing/2014/main" id="{BDD6E854-355F-4420-A39B-4EEF5D6B0F86}"/>
              </a:ext>
            </a:extLst>
          </p:cNvPr>
          <p:cNvSpPr txBox="1">
            <a:spLocks/>
          </p:cNvSpPr>
          <p:nvPr/>
        </p:nvSpPr>
        <p:spPr bwMode="black">
          <a:xfrm>
            <a:off x="695325" y="3544240"/>
            <a:ext cx="4573986" cy="609600"/>
          </a:xfrm>
          <a:prstGeom prst="rect">
            <a:avLst/>
          </a:prstGeom>
        </p:spPr>
        <p:txBody>
          <a:bodyPr vert="horz" lIns="0" tIns="0" rIns="0" bIns="0" rtlCol="0" anchor="t">
            <a:noAutofit/>
          </a:bodyPr>
          <a:lstStyle>
            <a:lvl1pPr marL="182563" indent="-182563" algn="l" defTabSz="914400" rtl="0" eaLnBrk="1" latinLnBrk="0" hangingPunct="1">
              <a:lnSpc>
                <a:spcPct val="100000"/>
              </a:lnSpc>
              <a:spcBef>
                <a:spcPts val="1200"/>
              </a:spcBef>
              <a:buClrTx/>
              <a:buSzPct val="100000"/>
              <a:buFont typeface="Arial" pitchFamily="34" charset="0"/>
              <a:buChar char="•"/>
              <a:defRPr sz="1800" kern="1200">
                <a:solidFill>
                  <a:srgbClr val="283E36"/>
                </a:solidFill>
                <a:latin typeface="SwissReSans" pitchFamily="34" charset="0"/>
                <a:ea typeface="+mn-ea"/>
                <a:cs typeface="+mn-cs"/>
              </a:defRPr>
            </a:lvl1pPr>
            <a:lvl2pPr marL="444500" indent="-261938"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2pPr>
            <a:lvl3pPr marL="715963" indent="-271463"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3pPr>
            <a:lvl4pPr marL="985838" indent="-269875"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4pPr>
            <a:lvl5pPr marL="1255713" indent="-269875"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182245" indent="-182245"/>
            <a:r>
              <a:rPr lang="en-GB" dirty="0">
                <a:latin typeface="SwissReSans"/>
              </a:rPr>
              <a:t>If pip doesn’t work, check pip.ini at:</a:t>
            </a:r>
            <a:br>
              <a:rPr lang="en-US" dirty="0">
                <a:latin typeface="SwissReSans"/>
              </a:rPr>
            </a:br>
            <a:r>
              <a:rPr lang="en-GB" dirty="0"/>
              <a:t>C:\Users\&lt;user id&gt;\</a:t>
            </a:r>
            <a:r>
              <a:rPr lang="en-GB" dirty="0" err="1"/>
              <a:t>AppData</a:t>
            </a:r>
            <a:r>
              <a:rPr lang="en-GB" dirty="0"/>
              <a:t>\Roaming\pip</a:t>
            </a:r>
          </a:p>
        </p:txBody>
      </p:sp>
      <p:sp>
        <p:nvSpPr>
          <p:cNvPr id="10" name="Rectangle 9">
            <a:extLst>
              <a:ext uri="{FF2B5EF4-FFF2-40B4-BE49-F238E27FC236}">
                <a16:creationId xmlns:a16="http://schemas.microsoft.com/office/drawing/2014/main" id="{48FFB249-B4B3-42E4-9B25-F361DCB8FCBE}"/>
              </a:ext>
            </a:extLst>
          </p:cNvPr>
          <p:cNvSpPr/>
          <p:nvPr/>
        </p:nvSpPr>
        <p:spPr>
          <a:xfrm>
            <a:off x="695325" y="2453630"/>
            <a:ext cx="4710521" cy="918649"/>
          </a:xfrm>
          <a:custGeom>
            <a:avLst/>
            <a:gdLst>
              <a:gd name="connsiteX0" fmla="*/ 0 w 4710521"/>
              <a:gd name="connsiteY0" fmla="*/ 0 h 918649"/>
              <a:gd name="connsiteX1" fmla="*/ 625826 w 4710521"/>
              <a:gd name="connsiteY1" fmla="*/ 0 h 918649"/>
              <a:gd name="connsiteX2" fmla="*/ 1251653 w 4710521"/>
              <a:gd name="connsiteY2" fmla="*/ 0 h 918649"/>
              <a:gd name="connsiteX3" fmla="*/ 2018795 w 4710521"/>
              <a:gd name="connsiteY3" fmla="*/ 0 h 918649"/>
              <a:gd name="connsiteX4" fmla="*/ 2597516 w 4710521"/>
              <a:gd name="connsiteY4" fmla="*/ 0 h 918649"/>
              <a:gd name="connsiteX5" fmla="*/ 3176237 w 4710521"/>
              <a:gd name="connsiteY5" fmla="*/ 0 h 918649"/>
              <a:gd name="connsiteX6" fmla="*/ 3849169 w 4710521"/>
              <a:gd name="connsiteY6" fmla="*/ 0 h 918649"/>
              <a:gd name="connsiteX7" fmla="*/ 4710521 w 4710521"/>
              <a:gd name="connsiteY7" fmla="*/ 0 h 918649"/>
              <a:gd name="connsiteX8" fmla="*/ 4710521 w 4710521"/>
              <a:gd name="connsiteY8" fmla="*/ 468511 h 918649"/>
              <a:gd name="connsiteX9" fmla="*/ 4710521 w 4710521"/>
              <a:gd name="connsiteY9" fmla="*/ 918649 h 918649"/>
              <a:gd name="connsiteX10" fmla="*/ 4131800 w 4710521"/>
              <a:gd name="connsiteY10" fmla="*/ 918649 h 918649"/>
              <a:gd name="connsiteX11" fmla="*/ 3553079 w 4710521"/>
              <a:gd name="connsiteY11" fmla="*/ 918649 h 918649"/>
              <a:gd name="connsiteX12" fmla="*/ 2880147 w 4710521"/>
              <a:gd name="connsiteY12" fmla="*/ 918649 h 918649"/>
              <a:gd name="connsiteX13" fmla="*/ 2301426 w 4710521"/>
              <a:gd name="connsiteY13" fmla="*/ 918649 h 918649"/>
              <a:gd name="connsiteX14" fmla="*/ 1769810 w 4710521"/>
              <a:gd name="connsiteY14" fmla="*/ 918649 h 918649"/>
              <a:gd name="connsiteX15" fmla="*/ 1096878 w 4710521"/>
              <a:gd name="connsiteY15" fmla="*/ 918649 h 918649"/>
              <a:gd name="connsiteX16" fmla="*/ 0 w 4710521"/>
              <a:gd name="connsiteY16" fmla="*/ 918649 h 918649"/>
              <a:gd name="connsiteX17" fmla="*/ 0 w 4710521"/>
              <a:gd name="connsiteY17" fmla="*/ 440952 h 918649"/>
              <a:gd name="connsiteX18" fmla="*/ 0 w 4710521"/>
              <a:gd name="connsiteY18" fmla="*/ 0 h 918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10521" h="918649" fill="none" extrusionOk="0">
                <a:moveTo>
                  <a:pt x="0" y="0"/>
                </a:moveTo>
                <a:cubicBezTo>
                  <a:pt x="297829" y="26507"/>
                  <a:pt x="453708" y="31004"/>
                  <a:pt x="625826" y="0"/>
                </a:cubicBezTo>
                <a:cubicBezTo>
                  <a:pt x="797944" y="-31004"/>
                  <a:pt x="1044898" y="22260"/>
                  <a:pt x="1251653" y="0"/>
                </a:cubicBezTo>
                <a:cubicBezTo>
                  <a:pt x="1458408" y="-22260"/>
                  <a:pt x="1789995" y="29481"/>
                  <a:pt x="2018795" y="0"/>
                </a:cubicBezTo>
                <a:cubicBezTo>
                  <a:pt x="2247595" y="-29481"/>
                  <a:pt x="2458357" y="998"/>
                  <a:pt x="2597516" y="0"/>
                </a:cubicBezTo>
                <a:cubicBezTo>
                  <a:pt x="2736675" y="-998"/>
                  <a:pt x="3014819" y="21624"/>
                  <a:pt x="3176237" y="0"/>
                </a:cubicBezTo>
                <a:cubicBezTo>
                  <a:pt x="3337655" y="-21624"/>
                  <a:pt x="3518438" y="18288"/>
                  <a:pt x="3849169" y="0"/>
                </a:cubicBezTo>
                <a:cubicBezTo>
                  <a:pt x="4179900" y="-18288"/>
                  <a:pt x="4317035" y="7433"/>
                  <a:pt x="4710521" y="0"/>
                </a:cubicBezTo>
                <a:cubicBezTo>
                  <a:pt x="4724839" y="234252"/>
                  <a:pt x="4726282" y="318975"/>
                  <a:pt x="4710521" y="468511"/>
                </a:cubicBezTo>
                <a:cubicBezTo>
                  <a:pt x="4694760" y="618047"/>
                  <a:pt x="4713606" y="727157"/>
                  <a:pt x="4710521" y="918649"/>
                </a:cubicBezTo>
                <a:cubicBezTo>
                  <a:pt x="4468662" y="936202"/>
                  <a:pt x="4335690" y="890885"/>
                  <a:pt x="4131800" y="918649"/>
                </a:cubicBezTo>
                <a:cubicBezTo>
                  <a:pt x="3927910" y="946413"/>
                  <a:pt x="3697790" y="925971"/>
                  <a:pt x="3553079" y="918649"/>
                </a:cubicBezTo>
                <a:cubicBezTo>
                  <a:pt x="3408368" y="911327"/>
                  <a:pt x="3067910" y="931597"/>
                  <a:pt x="2880147" y="918649"/>
                </a:cubicBezTo>
                <a:cubicBezTo>
                  <a:pt x="2692384" y="905701"/>
                  <a:pt x="2458350" y="913062"/>
                  <a:pt x="2301426" y="918649"/>
                </a:cubicBezTo>
                <a:cubicBezTo>
                  <a:pt x="2144502" y="924236"/>
                  <a:pt x="1896627" y="931102"/>
                  <a:pt x="1769810" y="918649"/>
                </a:cubicBezTo>
                <a:cubicBezTo>
                  <a:pt x="1642993" y="906196"/>
                  <a:pt x="1364110" y="890783"/>
                  <a:pt x="1096878" y="918649"/>
                </a:cubicBezTo>
                <a:cubicBezTo>
                  <a:pt x="829646" y="946515"/>
                  <a:pt x="240263" y="883150"/>
                  <a:pt x="0" y="918649"/>
                </a:cubicBezTo>
                <a:cubicBezTo>
                  <a:pt x="-16247" y="720298"/>
                  <a:pt x="18672" y="611582"/>
                  <a:pt x="0" y="440952"/>
                </a:cubicBezTo>
                <a:cubicBezTo>
                  <a:pt x="-18672" y="270322"/>
                  <a:pt x="116" y="95296"/>
                  <a:pt x="0" y="0"/>
                </a:cubicBezTo>
                <a:close/>
              </a:path>
              <a:path w="4710521" h="918649" stroke="0" extrusionOk="0">
                <a:moveTo>
                  <a:pt x="0" y="0"/>
                </a:moveTo>
                <a:cubicBezTo>
                  <a:pt x="168107" y="7326"/>
                  <a:pt x="404170" y="-25734"/>
                  <a:pt x="578721" y="0"/>
                </a:cubicBezTo>
                <a:cubicBezTo>
                  <a:pt x="753272" y="25734"/>
                  <a:pt x="1084158" y="28902"/>
                  <a:pt x="1345863" y="0"/>
                </a:cubicBezTo>
                <a:cubicBezTo>
                  <a:pt x="1607568" y="-28902"/>
                  <a:pt x="1763800" y="-1077"/>
                  <a:pt x="1877479" y="0"/>
                </a:cubicBezTo>
                <a:cubicBezTo>
                  <a:pt x="1991158" y="1077"/>
                  <a:pt x="2192682" y="-1584"/>
                  <a:pt x="2409095" y="0"/>
                </a:cubicBezTo>
                <a:cubicBezTo>
                  <a:pt x="2625508" y="1584"/>
                  <a:pt x="2829107" y="-24393"/>
                  <a:pt x="3082027" y="0"/>
                </a:cubicBezTo>
                <a:cubicBezTo>
                  <a:pt x="3334947" y="24393"/>
                  <a:pt x="3518826" y="-11310"/>
                  <a:pt x="3707853" y="0"/>
                </a:cubicBezTo>
                <a:cubicBezTo>
                  <a:pt x="3896880" y="11310"/>
                  <a:pt x="4359011" y="-1319"/>
                  <a:pt x="4710521" y="0"/>
                </a:cubicBezTo>
                <a:cubicBezTo>
                  <a:pt x="4690152" y="162395"/>
                  <a:pt x="4728605" y="287788"/>
                  <a:pt x="4710521" y="440952"/>
                </a:cubicBezTo>
                <a:cubicBezTo>
                  <a:pt x="4692437" y="594116"/>
                  <a:pt x="4729711" y="822100"/>
                  <a:pt x="4710521" y="918649"/>
                </a:cubicBezTo>
                <a:cubicBezTo>
                  <a:pt x="4331680" y="933834"/>
                  <a:pt x="4104173" y="935744"/>
                  <a:pt x="3943379" y="918649"/>
                </a:cubicBezTo>
                <a:cubicBezTo>
                  <a:pt x="3782585" y="901554"/>
                  <a:pt x="3463936" y="933863"/>
                  <a:pt x="3317553" y="918649"/>
                </a:cubicBezTo>
                <a:cubicBezTo>
                  <a:pt x="3171170" y="903435"/>
                  <a:pt x="2931262" y="948719"/>
                  <a:pt x="2691726" y="918649"/>
                </a:cubicBezTo>
                <a:cubicBezTo>
                  <a:pt x="2452190" y="888579"/>
                  <a:pt x="2280907" y="904055"/>
                  <a:pt x="2113005" y="918649"/>
                </a:cubicBezTo>
                <a:cubicBezTo>
                  <a:pt x="1945103" y="933243"/>
                  <a:pt x="1626308" y="943794"/>
                  <a:pt x="1487179" y="918649"/>
                </a:cubicBezTo>
                <a:cubicBezTo>
                  <a:pt x="1348050" y="893504"/>
                  <a:pt x="1128797" y="896900"/>
                  <a:pt x="955563" y="918649"/>
                </a:cubicBezTo>
                <a:cubicBezTo>
                  <a:pt x="782329" y="940398"/>
                  <a:pt x="413819" y="927524"/>
                  <a:pt x="0" y="918649"/>
                </a:cubicBezTo>
                <a:cubicBezTo>
                  <a:pt x="1523" y="791617"/>
                  <a:pt x="-10647" y="600764"/>
                  <a:pt x="0" y="477697"/>
                </a:cubicBezTo>
                <a:cubicBezTo>
                  <a:pt x="10647" y="354630"/>
                  <a:pt x="17759" y="176323"/>
                  <a:pt x="0" y="0"/>
                </a:cubicBezTo>
                <a:close/>
              </a:path>
            </a:pathLst>
          </a:custGeom>
          <a:solidFill>
            <a:schemeClr val="bg1">
              <a:lumMod val="95000"/>
            </a:schemeClr>
          </a:solidFill>
          <a:ln>
            <a:solidFill>
              <a:schemeClr val="accent1"/>
            </a:solidFill>
            <a:extLst>
              <a:ext uri="{C807C97D-BFC1-408E-A445-0C87EB9F89A2}">
                <ask:lineSketchStyleProps xmlns:ask="http://schemas.microsoft.com/office/drawing/2018/sketchyshapes" sd="2863741219">
                  <a:prstGeom prst="rect">
                    <a:avLst/>
                  </a:prstGeom>
                  <ask:type>
                    <ask:lineSketchFreehand/>
                  </ask:type>
                </ask:lineSketchStyleProps>
              </a:ext>
            </a:extLst>
          </a:ln>
        </p:spPr>
        <p:txBody>
          <a:bodyPr vert="horz" wrap="square" lIns="91440" tIns="91440" rIns="91440" bIns="91440" rtlCol="0">
            <a:spAutoFit/>
          </a:bodyPr>
          <a:lstStyle/>
          <a:p>
            <a:pPr>
              <a:lnSpc>
                <a:spcPct val="150000"/>
              </a:lnSpc>
              <a:buSzPct val="100000"/>
            </a:pPr>
            <a:r>
              <a:rPr lang="en-GB" sz="1100" dirty="0">
                <a:latin typeface="Lucida Console" panose="020B0609040504020204" pitchFamily="49" charset="0"/>
              </a:rPr>
              <a:t>$ </a:t>
            </a:r>
            <a:r>
              <a:rPr lang="en-GB" sz="1100" dirty="0" err="1">
                <a:latin typeface="Lucida Console" panose="020B0609040504020204" pitchFamily="49" charset="0"/>
              </a:rPr>
              <a:t>conda</a:t>
            </a:r>
            <a:r>
              <a:rPr lang="en-GB" sz="1100" dirty="0">
                <a:latin typeface="Lucida Console" panose="020B0609040504020204" pitchFamily="49" charset="0"/>
              </a:rPr>
              <a:t> create --name dash37 python=3.7</a:t>
            </a:r>
          </a:p>
          <a:p>
            <a:pPr>
              <a:lnSpc>
                <a:spcPct val="150000"/>
              </a:lnSpc>
              <a:buSzPct val="100000"/>
            </a:pPr>
            <a:r>
              <a:rPr lang="pt-BR" sz="1100" dirty="0">
                <a:latin typeface="Lucida Console" panose="020B0609040504020204" pitchFamily="49" charset="0"/>
              </a:rPr>
              <a:t>$ conda </a:t>
            </a:r>
            <a:r>
              <a:rPr lang="pt-BR" sz="1100" dirty="0" err="1">
                <a:latin typeface="Lucida Console" panose="020B0609040504020204" pitchFamily="49" charset="0"/>
              </a:rPr>
              <a:t>activate</a:t>
            </a:r>
            <a:r>
              <a:rPr lang="pt-BR" sz="1100" dirty="0">
                <a:latin typeface="Lucida Console" panose="020B0609040504020204" pitchFamily="49" charset="0"/>
              </a:rPr>
              <a:t> </a:t>
            </a:r>
            <a:r>
              <a:rPr lang="en-GB" sz="1100" dirty="0">
                <a:latin typeface="Lucida Console" panose="020B0609040504020204" pitchFamily="49" charset="0"/>
              </a:rPr>
              <a:t>dash37</a:t>
            </a:r>
          </a:p>
          <a:p>
            <a:pPr>
              <a:lnSpc>
                <a:spcPct val="150000"/>
              </a:lnSpc>
              <a:buSzPct val="100000"/>
            </a:pPr>
            <a:r>
              <a:rPr lang="en-GB" sz="1100" dirty="0">
                <a:latin typeface="Lucida Console" panose="020B0609040504020204" pitchFamily="49" charset="0"/>
              </a:rPr>
              <a:t>$ pip install dash dash-html-components dash-table</a:t>
            </a:r>
            <a:endParaRPr lang="pt-BR" sz="1100" dirty="0">
              <a:latin typeface="Lucida Console" panose="020B0609040504020204" pitchFamily="49" charset="0"/>
            </a:endParaRPr>
          </a:p>
        </p:txBody>
      </p:sp>
      <p:sp>
        <p:nvSpPr>
          <p:cNvPr id="13" name="Content Placeholder 3">
            <a:extLst>
              <a:ext uri="{FF2B5EF4-FFF2-40B4-BE49-F238E27FC236}">
                <a16:creationId xmlns:a16="http://schemas.microsoft.com/office/drawing/2014/main" id="{FDA949DA-F05A-4E05-BE40-FA0926CADB40}"/>
              </a:ext>
            </a:extLst>
          </p:cNvPr>
          <p:cNvSpPr txBox="1">
            <a:spLocks/>
          </p:cNvSpPr>
          <p:nvPr/>
        </p:nvSpPr>
        <p:spPr bwMode="black">
          <a:xfrm>
            <a:off x="695324" y="6142565"/>
            <a:ext cx="5248276" cy="279784"/>
          </a:xfrm>
          <a:prstGeom prst="rect">
            <a:avLst/>
          </a:prstGeom>
        </p:spPr>
        <p:txBody>
          <a:bodyPr vert="horz" lIns="0" tIns="0" rIns="0" bIns="0" rtlCol="0" anchor="t">
            <a:noAutofit/>
          </a:bodyPr>
          <a:lstStyle>
            <a:lvl1pPr marL="182563" indent="-182563" algn="l" defTabSz="914400" rtl="0" eaLnBrk="1" latinLnBrk="0" hangingPunct="1">
              <a:lnSpc>
                <a:spcPct val="100000"/>
              </a:lnSpc>
              <a:spcBef>
                <a:spcPts val="1200"/>
              </a:spcBef>
              <a:buClrTx/>
              <a:buSzPct val="100000"/>
              <a:buFont typeface="Arial" pitchFamily="34" charset="0"/>
              <a:buChar char="•"/>
              <a:defRPr sz="1800" kern="1200">
                <a:solidFill>
                  <a:srgbClr val="283E36"/>
                </a:solidFill>
                <a:latin typeface="SwissReSans" pitchFamily="34" charset="0"/>
                <a:ea typeface="+mn-ea"/>
                <a:cs typeface="+mn-cs"/>
              </a:defRPr>
            </a:lvl1pPr>
            <a:lvl2pPr marL="444500" indent="-261938"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2pPr>
            <a:lvl3pPr marL="715963" indent="-271463"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3pPr>
            <a:lvl4pPr marL="985838" indent="-269875"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4pPr>
            <a:lvl5pPr marL="1255713" indent="-269875"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182245" indent="-182245"/>
            <a:r>
              <a:rPr lang="en-GB" sz="1400" dirty="0">
                <a:solidFill>
                  <a:schemeClr val="accent1"/>
                </a:solidFill>
                <a:latin typeface="SwissReSans"/>
              </a:rPr>
              <a:t>If above can’t fix your Python, please feel free to contact me.</a:t>
            </a:r>
            <a:endParaRPr lang="en-GB" sz="1400" dirty="0">
              <a:solidFill>
                <a:schemeClr val="accent1"/>
              </a:solidFill>
            </a:endParaRPr>
          </a:p>
        </p:txBody>
      </p:sp>
    </p:spTree>
    <p:extLst>
      <p:ext uri="{BB962C8B-B14F-4D97-AF65-F5344CB8AC3E}">
        <p14:creationId xmlns:p14="http://schemas.microsoft.com/office/powerpoint/2010/main" val="1267315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E15AAF7-2A23-400F-BB0C-2B91933BF065}"/>
              </a:ext>
            </a:extLst>
          </p:cNvPr>
          <p:cNvSpPr>
            <a:spLocks noGrp="1"/>
          </p:cNvSpPr>
          <p:nvPr>
            <p:ph sz="half" idx="1"/>
          </p:nvPr>
        </p:nvSpPr>
        <p:spPr>
          <a:xfrm>
            <a:off x="695325" y="1628774"/>
            <a:ext cx="4939332" cy="4010026"/>
          </a:xfrm>
        </p:spPr>
        <p:txBody>
          <a:bodyPr vert="horz" lIns="0" tIns="0" rIns="0" bIns="0" rtlCol="0" anchor="t">
            <a:noAutofit/>
          </a:bodyPr>
          <a:lstStyle/>
          <a:p>
            <a:pPr marL="0" indent="0">
              <a:buNone/>
            </a:pPr>
            <a:r>
              <a:rPr lang="en-US" dirty="0">
                <a:latin typeface="SwissReSans"/>
              </a:rPr>
              <a:t>For local Python development, choose one option on your preference:</a:t>
            </a:r>
          </a:p>
          <a:p>
            <a:pPr marL="182245" indent="-182245"/>
            <a:r>
              <a:rPr lang="en-US" dirty="0">
                <a:latin typeface="SwissReSans"/>
              </a:rPr>
              <a:t>Option1 – PyCharm Community Edition</a:t>
            </a:r>
          </a:p>
          <a:p>
            <a:pPr marL="444182" lvl="1" indent="-182245"/>
            <a:r>
              <a:rPr lang="en-US" dirty="0">
                <a:latin typeface="SwissReSans"/>
              </a:rPr>
              <a:t>Order at </a:t>
            </a:r>
            <a:r>
              <a:rPr lang="en-US" dirty="0" err="1">
                <a:latin typeface="SwissReSans"/>
              </a:rPr>
              <a:t>ContactOne</a:t>
            </a:r>
            <a:endParaRPr lang="en-US" dirty="0">
              <a:latin typeface="SwissReSans"/>
            </a:endParaRPr>
          </a:p>
          <a:p>
            <a:pPr marL="182245" indent="-182245"/>
            <a:r>
              <a:rPr lang="en-US" dirty="0">
                <a:latin typeface="SwissReSans"/>
              </a:rPr>
              <a:t>Option2 – </a:t>
            </a:r>
            <a:r>
              <a:rPr lang="en-US" dirty="0" err="1">
                <a:latin typeface="SwissReSans"/>
              </a:rPr>
              <a:t>VSCode</a:t>
            </a:r>
            <a:endParaRPr lang="en-US" dirty="0">
              <a:latin typeface="SwissReSans"/>
            </a:endParaRPr>
          </a:p>
          <a:p>
            <a:pPr marL="444182" lvl="1" indent="-182245"/>
            <a:r>
              <a:rPr lang="en-US" dirty="0">
                <a:latin typeface="SwissReSans"/>
              </a:rPr>
              <a:t>Download and install </a:t>
            </a:r>
            <a:r>
              <a:rPr lang="en-US" dirty="0" err="1">
                <a:latin typeface="SwissReSans"/>
              </a:rPr>
              <a:t>VSCode</a:t>
            </a:r>
            <a:r>
              <a:rPr lang="en-US" dirty="0">
                <a:latin typeface="SwissReSans"/>
              </a:rPr>
              <a:t> from </a:t>
            </a:r>
            <a:r>
              <a:rPr lang="en-US" dirty="0">
                <a:latin typeface="SwissReSans"/>
                <a:hlinkClick r:id="rId3"/>
              </a:rPr>
              <a:t>https://code.visualstudio.com/</a:t>
            </a:r>
            <a:endParaRPr lang="en-US" dirty="0">
              <a:latin typeface="SwissReSans"/>
            </a:endParaRPr>
          </a:p>
          <a:p>
            <a:pPr marL="444182" lvl="1" indent="-182245"/>
            <a:r>
              <a:rPr lang="en-US" dirty="0">
                <a:latin typeface="SwissReSans"/>
              </a:rPr>
              <a:t>install the Python Extension</a:t>
            </a:r>
          </a:p>
          <a:p>
            <a:pPr marL="444182" lvl="1" indent="-182245"/>
            <a:r>
              <a:rPr lang="en-US" dirty="0">
                <a:latin typeface="SwissReSans"/>
              </a:rPr>
              <a:t>additional instruction on </a:t>
            </a:r>
            <a:r>
              <a:rPr lang="en-US" dirty="0">
                <a:latin typeface="SwissReSans"/>
                <a:hlinkClick r:id="rId4"/>
              </a:rPr>
              <a:t>DSA Wiki</a:t>
            </a:r>
            <a:endParaRPr lang="en-US" dirty="0">
              <a:latin typeface="SwissReSans"/>
            </a:endParaRPr>
          </a:p>
          <a:p>
            <a:pPr marL="182245" indent="-182245"/>
            <a:r>
              <a:rPr lang="en-US" dirty="0">
                <a:latin typeface="SwissReSans"/>
              </a:rPr>
              <a:t>Option3 - PyCharm Professional</a:t>
            </a:r>
          </a:p>
          <a:p>
            <a:pPr marL="444182" lvl="1" indent="-182245"/>
            <a:r>
              <a:rPr lang="en-US" dirty="0">
                <a:latin typeface="SwissReSans"/>
              </a:rPr>
              <a:t>follow the instruction at </a:t>
            </a:r>
            <a:r>
              <a:rPr lang="en-US" dirty="0">
                <a:latin typeface="SwissReSans"/>
                <a:hlinkClick r:id="rId5"/>
              </a:rPr>
              <a:t>DSA Wiki</a:t>
            </a:r>
            <a:endParaRPr lang="en-US" dirty="0">
              <a:latin typeface="SwissReSans"/>
            </a:endParaRPr>
          </a:p>
        </p:txBody>
      </p:sp>
      <p:sp>
        <p:nvSpPr>
          <p:cNvPr id="3" name="Title 2">
            <a:extLst>
              <a:ext uri="{FF2B5EF4-FFF2-40B4-BE49-F238E27FC236}">
                <a16:creationId xmlns:a16="http://schemas.microsoft.com/office/drawing/2014/main" id="{FBF8C57D-59C6-42BB-BDF6-78519FCA8DF0}"/>
              </a:ext>
            </a:extLst>
          </p:cNvPr>
          <p:cNvSpPr>
            <a:spLocks noGrp="1"/>
          </p:cNvSpPr>
          <p:nvPr>
            <p:ph type="title"/>
          </p:nvPr>
        </p:nvSpPr>
        <p:spPr/>
        <p:txBody>
          <a:bodyPr/>
          <a:lstStyle/>
          <a:p>
            <a:pPr>
              <a:lnSpc>
                <a:spcPct val="100000"/>
              </a:lnSpc>
            </a:pPr>
            <a:r>
              <a:rPr lang="en-GB" dirty="0"/>
              <a:t>Setup Swiss Re laptop for development</a:t>
            </a:r>
          </a:p>
        </p:txBody>
      </p:sp>
      <p:sp>
        <p:nvSpPr>
          <p:cNvPr id="2" name="Slide Number Placeholder 1">
            <a:extLst>
              <a:ext uri="{FF2B5EF4-FFF2-40B4-BE49-F238E27FC236}">
                <a16:creationId xmlns:a16="http://schemas.microsoft.com/office/drawing/2014/main" id="{927B4017-0B01-4BE0-81D5-133B5455043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4D2043-7E31-4A53-BD33-72A88E682172}" type="slidenum">
              <a:rPr kumimoji="0" lang="en-GB" sz="1200" b="0" i="0" u="none" strike="noStrike" kern="1200" cap="none" spc="0" normalizeH="0" baseline="0" noProof="0" smtClean="0">
                <a:ln>
                  <a:noFill/>
                </a:ln>
                <a:solidFill>
                  <a:srgbClr val="283E36"/>
                </a:solidFill>
                <a:effectLst/>
                <a:uLnTx/>
                <a:uFillTx/>
                <a:latin typeface="SwissReSans"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srgbClr val="283E36"/>
              </a:solidFill>
              <a:effectLst/>
              <a:uLnTx/>
              <a:uFillTx/>
              <a:latin typeface="SwissReSans" panose="020B0604020202020204" pitchFamily="34" charset="0"/>
              <a:ea typeface="+mn-ea"/>
              <a:cs typeface="+mn-cs"/>
            </a:endParaRPr>
          </a:p>
        </p:txBody>
      </p:sp>
      <p:sp>
        <p:nvSpPr>
          <p:cNvPr id="13" name="Content Placeholder 3">
            <a:extLst>
              <a:ext uri="{FF2B5EF4-FFF2-40B4-BE49-F238E27FC236}">
                <a16:creationId xmlns:a16="http://schemas.microsoft.com/office/drawing/2014/main" id="{FDA949DA-F05A-4E05-BE40-FA0926CADB40}"/>
              </a:ext>
            </a:extLst>
          </p:cNvPr>
          <p:cNvSpPr txBox="1">
            <a:spLocks/>
          </p:cNvSpPr>
          <p:nvPr/>
        </p:nvSpPr>
        <p:spPr bwMode="black">
          <a:xfrm>
            <a:off x="695324" y="6142565"/>
            <a:ext cx="6162676" cy="279784"/>
          </a:xfrm>
          <a:prstGeom prst="rect">
            <a:avLst/>
          </a:prstGeom>
        </p:spPr>
        <p:txBody>
          <a:bodyPr vert="horz" lIns="0" tIns="0" rIns="0" bIns="0" rtlCol="0" anchor="t">
            <a:noAutofit/>
          </a:bodyPr>
          <a:lstStyle>
            <a:lvl1pPr marL="182563" indent="-182563" algn="l" defTabSz="914400" rtl="0" eaLnBrk="1" latinLnBrk="0" hangingPunct="1">
              <a:lnSpc>
                <a:spcPct val="100000"/>
              </a:lnSpc>
              <a:spcBef>
                <a:spcPts val="1200"/>
              </a:spcBef>
              <a:buClrTx/>
              <a:buSzPct val="100000"/>
              <a:buFont typeface="Arial" pitchFamily="34" charset="0"/>
              <a:buChar char="•"/>
              <a:defRPr sz="1800" kern="1200">
                <a:solidFill>
                  <a:srgbClr val="283E36"/>
                </a:solidFill>
                <a:latin typeface="SwissReSans" pitchFamily="34" charset="0"/>
                <a:ea typeface="+mn-ea"/>
                <a:cs typeface="+mn-cs"/>
              </a:defRPr>
            </a:lvl1pPr>
            <a:lvl2pPr marL="444500" indent="-261938"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2pPr>
            <a:lvl3pPr marL="715963" indent="-271463"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3pPr>
            <a:lvl4pPr marL="985838" indent="-269875"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4pPr>
            <a:lvl5pPr marL="1255713" indent="-269875"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182245" indent="-182245"/>
            <a:r>
              <a:rPr lang="en-GB" sz="1400" dirty="0">
                <a:solidFill>
                  <a:schemeClr val="accent1"/>
                </a:solidFill>
                <a:latin typeface="SwissReSans"/>
              </a:rPr>
              <a:t>If any </a:t>
            </a:r>
            <a:r>
              <a:rPr lang="en-GB" sz="1400">
                <a:solidFill>
                  <a:schemeClr val="accent1"/>
                </a:solidFill>
                <a:latin typeface="SwissReSans"/>
              </a:rPr>
              <a:t>of the </a:t>
            </a:r>
            <a:r>
              <a:rPr lang="en-GB" sz="1400" dirty="0">
                <a:solidFill>
                  <a:schemeClr val="accent1"/>
                </a:solidFill>
                <a:latin typeface="SwissReSans"/>
              </a:rPr>
              <a:t>options doesn’t work, please feel free to contact me.</a:t>
            </a:r>
            <a:endParaRPr lang="en-GB" sz="1400" dirty="0">
              <a:solidFill>
                <a:schemeClr val="accent1"/>
              </a:solidFill>
            </a:endParaRPr>
          </a:p>
        </p:txBody>
      </p:sp>
      <p:sp>
        <p:nvSpPr>
          <p:cNvPr id="16" name="Content Placeholder 3">
            <a:extLst>
              <a:ext uri="{FF2B5EF4-FFF2-40B4-BE49-F238E27FC236}">
                <a16:creationId xmlns:a16="http://schemas.microsoft.com/office/drawing/2014/main" id="{D4174314-47EF-4FE0-945D-47456A9E8043}"/>
              </a:ext>
            </a:extLst>
          </p:cNvPr>
          <p:cNvSpPr txBox="1">
            <a:spLocks/>
          </p:cNvSpPr>
          <p:nvPr/>
        </p:nvSpPr>
        <p:spPr bwMode="black">
          <a:xfrm>
            <a:off x="6203950" y="1628774"/>
            <a:ext cx="4939332" cy="4314826"/>
          </a:xfrm>
          <a:prstGeom prst="rect">
            <a:avLst/>
          </a:prstGeom>
        </p:spPr>
        <p:txBody>
          <a:bodyPr vert="horz" lIns="0" tIns="0" rIns="0" bIns="0" rtlCol="0" anchor="t">
            <a:noAutofit/>
          </a:bodyPr>
          <a:lstStyle>
            <a:lvl1pPr marL="182563" indent="-182563" algn="l" defTabSz="914400" rtl="0" eaLnBrk="1" latinLnBrk="0" hangingPunct="1">
              <a:lnSpc>
                <a:spcPct val="100000"/>
              </a:lnSpc>
              <a:spcBef>
                <a:spcPts val="1200"/>
              </a:spcBef>
              <a:buClrTx/>
              <a:buSzPct val="100000"/>
              <a:buFont typeface="Arial" pitchFamily="34" charset="0"/>
              <a:buChar char="•"/>
              <a:defRPr sz="1800" kern="1200">
                <a:solidFill>
                  <a:srgbClr val="283E36"/>
                </a:solidFill>
                <a:latin typeface="SwissReSans" pitchFamily="34" charset="0"/>
                <a:ea typeface="+mn-ea"/>
                <a:cs typeface="+mn-cs"/>
              </a:defRPr>
            </a:lvl1pPr>
            <a:lvl2pPr marL="444500" indent="-261938"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2pPr>
            <a:lvl3pPr marL="715963" indent="-271463"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3pPr>
            <a:lvl4pPr marL="985838" indent="-269875"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4pPr>
            <a:lvl5pPr marL="1255713" indent="-269875"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pPr>
            <a:r>
              <a:rPr lang="en-US" dirty="0">
                <a:latin typeface="SwissReSans"/>
              </a:rPr>
              <a:t>For local git:</a:t>
            </a:r>
          </a:p>
          <a:p>
            <a:pPr marL="182245" indent="-182245"/>
            <a:r>
              <a:rPr lang="en-US" dirty="0">
                <a:latin typeface="SwissReSans"/>
              </a:rPr>
              <a:t>Order “Git including proxy and certificate” at </a:t>
            </a:r>
            <a:r>
              <a:rPr lang="en-US" dirty="0" err="1">
                <a:latin typeface="SwissReSans"/>
              </a:rPr>
              <a:t>ContactOne</a:t>
            </a:r>
            <a:endParaRPr lang="en-US" dirty="0">
              <a:latin typeface="SwissReSans"/>
            </a:endParaRPr>
          </a:p>
          <a:p>
            <a:pPr marL="0" indent="0">
              <a:buNone/>
            </a:pPr>
            <a:endParaRPr lang="en-US" dirty="0">
              <a:latin typeface="SwissReSans"/>
            </a:endParaRPr>
          </a:p>
          <a:p>
            <a:pPr marL="0" indent="0">
              <a:buNone/>
            </a:pPr>
            <a:r>
              <a:rPr lang="en-US" dirty="0">
                <a:latin typeface="SwissReSans"/>
              </a:rPr>
              <a:t>For Bash terminal and Linux Tools:</a:t>
            </a:r>
          </a:p>
          <a:p>
            <a:r>
              <a:rPr lang="en-US" dirty="0">
                <a:latin typeface="SwissReSans"/>
              </a:rPr>
              <a:t>Git Bash (comes with git)</a:t>
            </a:r>
          </a:p>
          <a:p>
            <a:r>
              <a:rPr lang="en-US" dirty="0">
                <a:latin typeface="SwissReSans"/>
              </a:rPr>
              <a:t>Windows Terminal</a:t>
            </a:r>
          </a:p>
          <a:p>
            <a:pPr lvl="1"/>
            <a:r>
              <a:rPr lang="en-US" dirty="0">
                <a:latin typeface="SwissReSans"/>
              </a:rPr>
              <a:t>Download and install latest release at </a:t>
            </a:r>
            <a:r>
              <a:rPr lang="en-US" dirty="0">
                <a:latin typeface="SwissReSans"/>
                <a:hlinkClick r:id="rId6"/>
              </a:rPr>
              <a:t>https://github.com/microsoft/terminal</a:t>
            </a:r>
            <a:endParaRPr lang="en-US" dirty="0">
              <a:latin typeface="SwissReSans"/>
            </a:endParaRPr>
          </a:p>
          <a:p>
            <a:r>
              <a:rPr lang="en-US" dirty="0">
                <a:latin typeface="SwissReSans"/>
              </a:rPr>
              <a:t>Cygwin</a:t>
            </a:r>
          </a:p>
          <a:p>
            <a:pPr lvl="1"/>
            <a:r>
              <a:rPr lang="en-US" dirty="0">
                <a:latin typeface="SwissReSans"/>
              </a:rPr>
              <a:t>Order “Cygwin Basic” at </a:t>
            </a:r>
            <a:r>
              <a:rPr lang="en-US" dirty="0" err="1">
                <a:latin typeface="SwissReSans"/>
              </a:rPr>
              <a:t>ContactOne</a:t>
            </a:r>
            <a:endParaRPr lang="en-US" dirty="0">
              <a:latin typeface="SwissReSans"/>
            </a:endParaRPr>
          </a:p>
        </p:txBody>
      </p:sp>
    </p:spTree>
    <p:extLst>
      <p:ext uri="{BB962C8B-B14F-4D97-AF65-F5344CB8AC3E}">
        <p14:creationId xmlns:p14="http://schemas.microsoft.com/office/powerpoint/2010/main" val="1303455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8A025-716A-45A4-B924-A88FC9D71C8A}"/>
              </a:ext>
            </a:extLst>
          </p:cNvPr>
          <p:cNvSpPr>
            <a:spLocks noGrp="1"/>
          </p:cNvSpPr>
          <p:nvPr>
            <p:ph type="title"/>
          </p:nvPr>
        </p:nvSpPr>
        <p:spPr/>
        <p:txBody>
          <a:bodyPr/>
          <a:lstStyle/>
          <a:p>
            <a:r>
              <a:rPr lang="en-US" dirty="0"/>
              <a:t>5. Demo of apps and IDEs</a:t>
            </a:r>
            <a:br>
              <a:rPr lang="en-US" dirty="0"/>
            </a:br>
            <a:endParaRPr lang="en-US" dirty="0"/>
          </a:p>
        </p:txBody>
      </p:sp>
      <p:sp>
        <p:nvSpPr>
          <p:cNvPr id="4" name="Slide Number Placeholder 3">
            <a:extLst>
              <a:ext uri="{FF2B5EF4-FFF2-40B4-BE49-F238E27FC236}">
                <a16:creationId xmlns:a16="http://schemas.microsoft.com/office/drawing/2014/main" id="{DAFCA05E-6ED6-4857-86AB-83CA170D0C87}"/>
              </a:ext>
            </a:extLst>
          </p:cNvPr>
          <p:cNvSpPr>
            <a:spLocks noGrp="1"/>
          </p:cNvSpPr>
          <p:nvPr>
            <p:ph type="sldNum" sz="quarter" idx="15"/>
          </p:nvPr>
        </p:nvSpPr>
        <p:spPr/>
        <p:txBody>
          <a:bodyPr/>
          <a:lstStyle/>
          <a:p>
            <a:fld id="{5E4D2043-7E31-4A53-BD33-72A88E682172}" type="slidenum">
              <a:rPr lang="en-GB" smtClean="0"/>
              <a:pPr/>
              <a:t>18</a:t>
            </a:fld>
            <a:endParaRPr lang="en-GB" dirty="0"/>
          </a:p>
        </p:txBody>
      </p:sp>
      <p:sp>
        <p:nvSpPr>
          <p:cNvPr id="7" name="TocEntry1">
            <a:hlinkClick r:id="rId11" action="ppaction://hlinksldjump"/>
            <a:extLst>
              <a:ext uri="{FF2B5EF4-FFF2-40B4-BE49-F238E27FC236}">
                <a16:creationId xmlns:a16="http://schemas.microsoft.com/office/drawing/2014/main" id="{74FBD081-72B2-47A8-8696-A028CC1BCC8A}"/>
              </a:ext>
            </a:extLst>
          </p:cNvPr>
          <p:cNvSpPr txBox="1"/>
          <p:nvPr>
            <p:custDataLst>
              <p:tags r:id="rId1"/>
            </p:custDataLst>
          </p:nvPr>
        </p:nvSpPr>
        <p:spPr>
          <a:xfrm>
            <a:off x="925793" y="2727326"/>
            <a:ext cx="9737725" cy="215900"/>
          </a:xfrm>
          <a:prstGeom prst="rect">
            <a:avLst/>
          </a:prstGeom>
          <a:noFill/>
        </p:spPr>
        <p:txBody>
          <a:bodyPr vert="horz" wrap="square" lIns="0" tIns="0" rIns="0" bIns="0" rtlCol="0">
            <a:noAutofit/>
          </a:bodyPr>
          <a:lstStyle/>
          <a:p>
            <a:r>
              <a:rPr lang="en-US" sz="1400">
                <a:solidFill>
                  <a:schemeClr val="accent3">
                    <a:lumMod val="60000"/>
                    <a:lumOff val="40000"/>
                  </a:schemeClr>
                </a:solidFill>
                <a:latin typeface="SwissReSans Light" panose="020B0504020202020204" pitchFamily="34" charset="0"/>
              </a:rPr>
              <a:t>1. Brief intro for Python developers</a:t>
            </a:r>
            <a:endParaRPr lang="en-GB" sz="1400" dirty="0" err="1">
              <a:solidFill>
                <a:schemeClr val="accent3">
                  <a:lumMod val="60000"/>
                  <a:lumOff val="40000"/>
                </a:schemeClr>
              </a:solidFill>
              <a:latin typeface="SwissReSans Light" panose="020B0504020202020204" pitchFamily="34" charset="0"/>
            </a:endParaRPr>
          </a:p>
        </p:txBody>
      </p:sp>
      <p:cxnSp>
        <p:nvCxnSpPr>
          <p:cNvPr id="8" name="TocLineStraight Connector 79">
            <a:extLst>
              <a:ext uri="{FF2B5EF4-FFF2-40B4-BE49-F238E27FC236}">
                <a16:creationId xmlns:a16="http://schemas.microsoft.com/office/drawing/2014/main" id="{C0CF3496-20BB-4AC1-8E2C-194CEB877C68}"/>
              </a:ext>
            </a:extLst>
          </p:cNvPr>
          <p:cNvCxnSpPr/>
          <p:nvPr>
            <p:custDataLst>
              <p:tags r:id="rId2"/>
            </p:custDataLst>
          </p:nvPr>
        </p:nvCxnSpPr>
        <p:spPr bwMode="gray">
          <a:xfrm>
            <a:off x="925793" y="3121026"/>
            <a:ext cx="7049807" cy="0"/>
          </a:xfrm>
          <a:prstGeom prst="line">
            <a:avLst/>
          </a:prstGeom>
          <a:ln w="6350" cmpd="sng">
            <a:solidFill>
              <a:schemeClr val="accent6"/>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9" name="TocEntry2">
            <a:hlinkClick r:id="rId12" action="ppaction://hlinksldjump"/>
            <a:extLst>
              <a:ext uri="{FF2B5EF4-FFF2-40B4-BE49-F238E27FC236}">
                <a16:creationId xmlns:a16="http://schemas.microsoft.com/office/drawing/2014/main" id="{BDEA1638-B82E-4E58-8C89-F4AC18AFEF20}"/>
              </a:ext>
            </a:extLst>
          </p:cNvPr>
          <p:cNvSpPr txBox="1"/>
          <p:nvPr>
            <p:custDataLst>
              <p:tags r:id="rId3"/>
            </p:custDataLst>
          </p:nvPr>
        </p:nvSpPr>
        <p:spPr>
          <a:xfrm>
            <a:off x="925793" y="3298826"/>
            <a:ext cx="9737725" cy="215900"/>
          </a:xfrm>
          <a:prstGeom prst="rect">
            <a:avLst/>
          </a:prstGeom>
          <a:noFill/>
        </p:spPr>
        <p:txBody>
          <a:bodyPr vert="horz" wrap="square" lIns="0" tIns="0" rIns="0" bIns="0" rtlCol="0">
            <a:noAutofit/>
          </a:bodyPr>
          <a:lstStyle/>
          <a:p>
            <a:r>
              <a:rPr lang="en-US" sz="1400">
                <a:solidFill>
                  <a:schemeClr val="accent3">
                    <a:lumMod val="60000"/>
                    <a:lumOff val="40000"/>
                  </a:schemeClr>
                </a:solidFill>
                <a:latin typeface="SwissReSans Light" panose="020B0504020202020204" pitchFamily="34" charset="0"/>
              </a:rPr>
              <a:t>2. Frontend basics and Demo 1</a:t>
            </a:r>
            <a:endParaRPr lang="en-GB" sz="1400" dirty="0" err="1">
              <a:solidFill>
                <a:schemeClr val="accent3">
                  <a:lumMod val="60000"/>
                  <a:lumOff val="40000"/>
                </a:schemeClr>
              </a:solidFill>
              <a:latin typeface="SwissReSans Light" panose="020B0504020202020204" pitchFamily="34" charset="0"/>
            </a:endParaRPr>
          </a:p>
        </p:txBody>
      </p:sp>
      <p:cxnSp>
        <p:nvCxnSpPr>
          <p:cNvPr id="10" name="TocLineStraight Connector 82">
            <a:extLst>
              <a:ext uri="{FF2B5EF4-FFF2-40B4-BE49-F238E27FC236}">
                <a16:creationId xmlns:a16="http://schemas.microsoft.com/office/drawing/2014/main" id="{3BDFC76D-F1C5-456B-98AE-BB87EBD4EE4F}"/>
              </a:ext>
            </a:extLst>
          </p:cNvPr>
          <p:cNvCxnSpPr/>
          <p:nvPr>
            <p:custDataLst>
              <p:tags r:id="rId4"/>
            </p:custDataLst>
          </p:nvPr>
        </p:nvCxnSpPr>
        <p:spPr bwMode="gray">
          <a:xfrm>
            <a:off x="925793" y="3692526"/>
            <a:ext cx="7049807" cy="0"/>
          </a:xfrm>
          <a:prstGeom prst="line">
            <a:avLst/>
          </a:prstGeom>
          <a:ln w="6350" cmpd="sng">
            <a:solidFill>
              <a:schemeClr val="accent6"/>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1" name="TocEntry3">
            <a:hlinkClick r:id="rId13" action="ppaction://hlinksldjump"/>
            <a:extLst>
              <a:ext uri="{FF2B5EF4-FFF2-40B4-BE49-F238E27FC236}">
                <a16:creationId xmlns:a16="http://schemas.microsoft.com/office/drawing/2014/main" id="{6220C15D-23F7-45EF-B1AE-D7D8695878C0}"/>
              </a:ext>
            </a:extLst>
          </p:cNvPr>
          <p:cNvSpPr txBox="1"/>
          <p:nvPr>
            <p:custDataLst>
              <p:tags r:id="rId5"/>
            </p:custDataLst>
          </p:nvPr>
        </p:nvSpPr>
        <p:spPr>
          <a:xfrm>
            <a:off x="925793" y="3870326"/>
            <a:ext cx="9737725" cy="215900"/>
          </a:xfrm>
          <a:prstGeom prst="rect">
            <a:avLst/>
          </a:prstGeom>
          <a:noFill/>
        </p:spPr>
        <p:txBody>
          <a:bodyPr vert="horz" wrap="square" lIns="0" tIns="0" rIns="0" bIns="0" rtlCol="0">
            <a:noAutofit/>
          </a:bodyPr>
          <a:lstStyle/>
          <a:p>
            <a:r>
              <a:rPr lang="en-US" sz="1400" dirty="0">
                <a:solidFill>
                  <a:schemeClr val="accent3">
                    <a:lumMod val="60000"/>
                    <a:lumOff val="40000"/>
                  </a:schemeClr>
                </a:solidFill>
                <a:latin typeface="SwissReSans Light" panose="020B0504020202020204" pitchFamily="34" charset="0"/>
              </a:rPr>
              <a:t>3. Backend basics and Demo 2</a:t>
            </a:r>
            <a:endParaRPr lang="en-GB" sz="1400" dirty="0" err="1">
              <a:solidFill>
                <a:schemeClr val="accent3">
                  <a:lumMod val="60000"/>
                  <a:lumOff val="40000"/>
                </a:schemeClr>
              </a:solidFill>
              <a:latin typeface="SwissReSans Light" panose="020B0504020202020204" pitchFamily="34" charset="0"/>
            </a:endParaRPr>
          </a:p>
        </p:txBody>
      </p:sp>
      <p:cxnSp>
        <p:nvCxnSpPr>
          <p:cNvPr id="12" name="TocLineStraight Connector 85">
            <a:extLst>
              <a:ext uri="{FF2B5EF4-FFF2-40B4-BE49-F238E27FC236}">
                <a16:creationId xmlns:a16="http://schemas.microsoft.com/office/drawing/2014/main" id="{5E2BAE11-56CB-4F2C-A87C-947AA4B8DABF}"/>
              </a:ext>
            </a:extLst>
          </p:cNvPr>
          <p:cNvCxnSpPr/>
          <p:nvPr>
            <p:custDataLst>
              <p:tags r:id="rId6"/>
            </p:custDataLst>
          </p:nvPr>
        </p:nvCxnSpPr>
        <p:spPr bwMode="gray">
          <a:xfrm>
            <a:off x="925793" y="4264026"/>
            <a:ext cx="7049807" cy="0"/>
          </a:xfrm>
          <a:prstGeom prst="line">
            <a:avLst/>
          </a:prstGeom>
          <a:ln w="6350" cmpd="sng">
            <a:solidFill>
              <a:schemeClr val="accent6"/>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 name="TocEntry4">
            <a:hlinkClick r:id="rId14" action="ppaction://hlinksldjump"/>
            <a:extLst>
              <a:ext uri="{FF2B5EF4-FFF2-40B4-BE49-F238E27FC236}">
                <a16:creationId xmlns:a16="http://schemas.microsoft.com/office/drawing/2014/main" id="{44C02F30-B1E2-4C6C-9C21-23330EE3D9E9}"/>
              </a:ext>
            </a:extLst>
          </p:cNvPr>
          <p:cNvSpPr txBox="1"/>
          <p:nvPr>
            <p:custDataLst>
              <p:tags r:id="rId7"/>
            </p:custDataLst>
          </p:nvPr>
        </p:nvSpPr>
        <p:spPr>
          <a:xfrm>
            <a:off x="925793" y="4441826"/>
            <a:ext cx="9737725" cy="215900"/>
          </a:xfrm>
          <a:prstGeom prst="rect">
            <a:avLst/>
          </a:prstGeom>
          <a:noFill/>
        </p:spPr>
        <p:txBody>
          <a:bodyPr vert="horz" wrap="square" lIns="0" tIns="0" rIns="0" bIns="0" rtlCol="0">
            <a:noAutofit/>
          </a:bodyPr>
          <a:lstStyle>
            <a:defPPr>
              <a:defRPr lang="de-DE"/>
            </a:defPPr>
            <a:lvl1pPr>
              <a:defRPr sz="1400">
                <a:solidFill>
                  <a:schemeClr val="accent3">
                    <a:lumMod val="60000"/>
                    <a:lumOff val="40000"/>
                  </a:schemeClr>
                </a:solidFill>
                <a:latin typeface="SwissReSans Light" panose="020B0504020202020204" pitchFamily="34" charset="0"/>
              </a:defRPr>
            </a:lvl1pPr>
          </a:lstStyle>
          <a:p>
            <a:r>
              <a:rPr lang="en-US" dirty="0"/>
              <a:t>4. Setup Swiss Re laptop for development</a:t>
            </a:r>
            <a:endParaRPr lang="en-GB" dirty="0" err="1"/>
          </a:p>
        </p:txBody>
      </p:sp>
      <p:cxnSp>
        <p:nvCxnSpPr>
          <p:cNvPr id="14" name="TocLineStraight Connector 88">
            <a:extLst>
              <a:ext uri="{FF2B5EF4-FFF2-40B4-BE49-F238E27FC236}">
                <a16:creationId xmlns:a16="http://schemas.microsoft.com/office/drawing/2014/main" id="{F4884237-71C1-4C01-8139-E9C1352F5CBF}"/>
              </a:ext>
            </a:extLst>
          </p:cNvPr>
          <p:cNvCxnSpPr/>
          <p:nvPr>
            <p:custDataLst>
              <p:tags r:id="rId8"/>
            </p:custDataLst>
          </p:nvPr>
        </p:nvCxnSpPr>
        <p:spPr bwMode="gray">
          <a:xfrm>
            <a:off x="925793" y="4835526"/>
            <a:ext cx="7049807" cy="0"/>
          </a:xfrm>
          <a:prstGeom prst="line">
            <a:avLst/>
          </a:prstGeom>
          <a:ln w="6350" cmpd="sng">
            <a:solidFill>
              <a:schemeClr val="accent6"/>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ocEntry5">
            <a:hlinkClick r:id="rId15" action="ppaction://hlinksldjump"/>
            <a:extLst>
              <a:ext uri="{FF2B5EF4-FFF2-40B4-BE49-F238E27FC236}">
                <a16:creationId xmlns:a16="http://schemas.microsoft.com/office/drawing/2014/main" id="{08AE1A4E-7B31-4F22-A625-1CB0E69C2F61}"/>
              </a:ext>
            </a:extLst>
          </p:cNvPr>
          <p:cNvSpPr txBox="1"/>
          <p:nvPr>
            <p:custDataLst>
              <p:tags r:id="rId9"/>
            </p:custDataLst>
          </p:nvPr>
        </p:nvSpPr>
        <p:spPr>
          <a:xfrm>
            <a:off x="925793" y="5013326"/>
            <a:ext cx="9737725" cy="215900"/>
          </a:xfrm>
          <a:prstGeom prst="rect">
            <a:avLst/>
          </a:prstGeom>
          <a:noFill/>
        </p:spPr>
        <p:txBody>
          <a:bodyPr vert="horz" wrap="square" lIns="0" tIns="0" rIns="0" bIns="0" rtlCol="0">
            <a:noAutofit/>
          </a:bodyPr>
          <a:lstStyle/>
          <a:p>
            <a:r>
              <a:rPr lang="en-US" sz="1400" dirty="0">
                <a:solidFill>
                  <a:schemeClr val="bg2">
                    <a:lumMod val="20000"/>
                    <a:lumOff val="80000"/>
                  </a:schemeClr>
                </a:solidFill>
                <a:latin typeface="SwissReSans Light" panose="020B0504020202020204" pitchFamily="34" charset="0"/>
              </a:rPr>
              <a:t>5. Demo of apps and IDEs</a:t>
            </a:r>
            <a:endParaRPr lang="en-GB" sz="1400" dirty="0" err="1">
              <a:solidFill>
                <a:schemeClr val="bg2">
                  <a:lumMod val="20000"/>
                  <a:lumOff val="80000"/>
                </a:schemeClr>
              </a:solidFill>
              <a:latin typeface="SwissReSans Light" panose="020B0504020202020204" pitchFamily="34" charset="0"/>
            </a:endParaRPr>
          </a:p>
        </p:txBody>
      </p:sp>
      <p:sp>
        <p:nvSpPr>
          <p:cNvPr id="16" name="Isosceles Triangle 15">
            <a:extLst>
              <a:ext uri="{FF2B5EF4-FFF2-40B4-BE49-F238E27FC236}">
                <a16:creationId xmlns:a16="http://schemas.microsoft.com/office/drawing/2014/main" id="{665DF5C0-F1C0-49EF-AF47-E8E7A24E4CAB}"/>
              </a:ext>
            </a:extLst>
          </p:cNvPr>
          <p:cNvSpPr/>
          <p:nvPr/>
        </p:nvSpPr>
        <p:spPr>
          <a:xfrm rot="5400000">
            <a:off x="608012" y="5034974"/>
            <a:ext cx="174625" cy="193675"/>
          </a:xfrm>
          <a:prstGeom prst="triangle">
            <a:avLst/>
          </a:prstGeom>
          <a:noFill/>
          <a:ln w="952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a:latin typeface="SwissReSans" pitchFamily="34" charset="0"/>
            </a:endParaRPr>
          </a:p>
        </p:txBody>
      </p:sp>
    </p:spTree>
    <p:extLst>
      <p:ext uri="{BB962C8B-B14F-4D97-AF65-F5344CB8AC3E}">
        <p14:creationId xmlns:p14="http://schemas.microsoft.com/office/powerpoint/2010/main" val="416531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4389D7C-99B5-43FC-A6E9-5A445FEF903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5325" y="1745743"/>
            <a:ext cx="11017250" cy="4158578"/>
          </a:xfrm>
          <a:prstGeom prst="rect">
            <a:avLst/>
          </a:prstGeom>
          <a:noFill/>
        </p:spPr>
      </p:pic>
      <p:sp>
        <p:nvSpPr>
          <p:cNvPr id="3" name="Title 2">
            <a:extLst>
              <a:ext uri="{FF2B5EF4-FFF2-40B4-BE49-F238E27FC236}">
                <a16:creationId xmlns:a16="http://schemas.microsoft.com/office/drawing/2014/main" id="{FBF8C57D-59C6-42BB-BDF6-78519FCA8DF0}"/>
              </a:ext>
            </a:extLst>
          </p:cNvPr>
          <p:cNvSpPr>
            <a:spLocks noGrp="1"/>
          </p:cNvSpPr>
          <p:nvPr>
            <p:ph type="title"/>
          </p:nvPr>
        </p:nvSpPr>
        <p:spPr>
          <a:xfrm>
            <a:off x="695325" y="692151"/>
            <a:ext cx="11017250" cy="692647"/>
          </a:xfrm>
        </p:spPr>
        <p:txBody>
          <a:bodyPr anchor="t">
            <a:normAutofit/>
          </a:bodyPr>
          <a:lstStyle/>
          <a:p>
            <a:r>
              <a:rPr lang="en-US" dirty="0"/>
              <a:t>Develop </a:t>
            </a:r>
            <a:r>
              <a:rPr lang="en-US" b="1" dirty="0">
                <a:ln w="9525">
                  <a:solidFill>
                    <a:schemeClr val="bg1"/>
                  </a:solidFill>
                  <a:prstDash val="solid"/>
                </a:ln>
                <a:solidFill>
                  <a:schemeClr val="accent3"/>
                </a:solidFill>
                <a:effectLst>
                  <a:outerShdw blurRad="12700" dist="38100" dir="2700000" algn="tl" rotWithShape="0">
                    <a:schemeClr val="accent5">
                      <a:lumMod val="60000"/>
                      <a:lumOff val="40000"/>
                    </a:schemeClr>
                  </a:outerShdw>
                </a:effectLst>
              </a:rPr>
              <a:t>DS Insights app </a:t>
            </a:r>
            <a:r>
              <a:rPr lang="en-US" dirty="0"/>
              <a:t>with VSCode</a:t>
            </a:r>
          </a:p>
        </p:txBody>
      </p:sp>
      <p:sp>
        <p:nvSpPr>
          <p:cNvPr id="2" name="Slide Number Placeholder 1">
            <a:extLst>
              <a:ext uri="{FF2B5EF4-FFF2-40B4-BE49-F238E27FC236}">
                <a16:creationId xmlns:a16="http://schemas.microsoft.com/office/drawing/2014/main" id="{927B4017-0B01-4BE0-81D5-133B54550431}"/>
              </a:ext>
            </a:extLst>
          </p:cNvPr>
          <p:cNvSpPr>
            <a:spLocks noGrp="1"/>
          </p:cNvSpPr>
          <p:nvPr>
            <p:ph type="sldNum" sz="quarter" idx="12"/>
          </p:nvPr>
        </p:nvSpPr>
        <p:spPr>
          <a:xfrm>
            <a:off x="11414762" y="6472512"/>
            <a:ext cx="287008" cy="182562"/>
          </a:xfrm>
        </p:spPr>
        <p:txBody>
          <a:bodyPr wrap="none" anchor="b">
            <a:normAutofit/>
          </a:bodyPr>
          <a:lstStyle/>
          <a:p>
            <a:pPr marL="0" marR="0" lvl="0" indent="0" defTabSz="914400" rtl="0" eaLnBrk="1" fontAlgn="auto" latinLnBrk="0" hangingPunct="1">
              <a:lnSpc>
                <a:spcPct val="90000"/>
              </a:lnSpc>
              <a:spcBef>
                <a:spcPts val="0"/>
              </a:spcBef>
              <a:spcAft>
                <a:spcPts val="600"/>
              </a:spcAft>
              <a:buClrTx/>
              <a:buSzTx/>
              <a:buFontTx/>
              <a:buNone/>
              <a:tabLst/>
              <a:defRPr/>
            </a:pPr>
            <a:fld id="{5E4D2043-7E31-4A53-BD33-72A88E682172}" type="slidenum">
              <a:rPr kumimoji="0" lang="en-GB" b="0" i="0" u="none" strike="noStrike" kern="1200" cap="none" spc="0" normalizeH="0" baseline="0" noProof="0" smtClean="0">
                <a:ln>
                  <a:noFill/>
                </a:ln>
                <a:effectLst/>
                <a:uLnTx/>
                <a:uFillTx/>
              </a:rPr>
              <a:pPr marL="0" marR="0" lvl="0" indent="0" defTabSz="914400" rtl="0" eaLnBrk="1" fontAlgn="auto" latinLnBrk="0" hangingPunct="1">
                <a:lnSpc>
                  <a:spcPct val="90000"/>
                </a:lnSpc>
                <a:spcBef>
                  <a:spcPts val="0"/>
                </a:spcBef>
                <a:spcAft>
                  <a:spcPts val="600"/>
                </a:spcAft>
                <a:buClrTx/>
                <a:buSzTx/>
                <a:buFontTx/>
                <a:buNone/>
                <a:tabLst/>
                <a:defRPr/>
              </a:pPr>
              <a:t>19</a:t>
            </a:fld>
            <a:endParaRPr kumimoji="0" lang="en-GB" b="0" i="0" u="none" strike="noStrike" kern="1200" cap="none" spc="0" normalizeH="0" baseline="0" noProof="0">
              <a:ln>
                <a:noFill/>
              </a:ln>
              <a:effectLst/>
              <a:uLnTx/>
              <a:uFillTx/>
            </a:endParaRPr>
          </a:p>
        </p:txBody>
      </p:sp>
    </p:spTree>
    <p:extLst>
      <p:ext uri="{BB962C8B-B14F-4D97-AF65-F5344CB8AC3E}">
        <p14:creationId xmlns:p14="http://schemas.microsoft.com/office/powerpoint/2010/main" val="2764745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E4D2043-7E31-4A53-BD33-72A88E682172}" type="slidenum">
              <a:rPr lang="en-GB" smtClean="0"/>
              <a:pPr/>
              <a:t>2</a:t>
            </a:fld>
            <a:endParaRPr lang="en-GB" dirty="0"/>
          </a:p>
        </p:txBody>
      </p:sp>
      <p:sp>
        <p:nvSpPr>
          <p:cNvPr id="3" name="Title 2"/>
          <p:cNvSpPr>
            <a:spLocks noGrp="1"/>
          </p:cNvSpPr>
          <p:nvPr>
            <p:ph type="title"/>
          </p:nvPr>
        </p:nvSpPr>
        <p:spPr/>
        <p:txBody>
          <a:bodyPr/>
          <a:lstStyle/>
          <a:p>
            <a:r>
              <a:rPr lang="en-GB" dirty="0"/>
              <a:t>Table of Contents</a:t>
            </a:r>
          </a:p>
        </p:txBody>
      </p:sp>
      <p:sp>
        <p:nvSpPr>
          <p:cNvPr id="23" name="TocEntry1">
            <a:hlinkClick r:id="rId19" action="ppaction://hlinksldjump"/>
            <a:extLst>
              <a:ext uri="{FF2B5EF4-FFF2-40B4-BE49-F238E27FC236}">
                <a16:creationId xmlns:a16="http://schemas.microsoft.com/office/drawing/2014/main" id="{D4B975B7-79DB-4FC8-BC1B-30F252CBA2F7}"/>
              </a:ext>
            </a:extLst>
          </p:cNvPr>
          <p:cNvSpPr txBox="1"/>
          <p:nvPr>
            <p:custDataLst>
              <p:tags r:id="rId3"/>
            </p:custDataLst>
          </p:nvPr>
        </p:nvSpPr>
        <p:spPr>
          <a:xfrm>
            <a:off x="695325" y="1581150"/>
            <a:ext cx="9737725" cy="215900"/>
          </a:xfrm>
          <a:prstGeom prst="rect">
            <a:avLst/>
          </a:prstGeom>
          <a:noFill/>
        </p:spPr>
        <p:txBody>
          <a:bodyPr vert="horz" wrap="square" lIns="0" tIns="0" rIns="0" bIns="0" rtlCol="0">
            <a:noAutofit/>
          </a:bodyPr>
          <a:lstStyle/>
          <a:p>
            <a:r>
              <a:rPr lang="en-US" sz="1400">
                <a:solidFill>
                  <a:srgbClr val="283E36"/>
                </a:solidFill>
                <a:latin typeface="SwissReSans Light" panose="020B0504020202020204" pitchFamily="34" charset="0"/>
              </a:rPr>
              <a:t>1. Brief intro for Python developers</a:t>
            </a:r>
            <a:endParaRPr lang="en-GB" sz="1400" dirty="0" err="1">
              <a:solidFill>
                <a:srgbClr val="283E36"/>
              </a:solidFill>
              <a:latin typeface="SwissReSans Light" panose="020B0504020202020204" pitchFamily="34" charset="0"/>
            </a:endParaRPr>
          </a:p>
        </p:txBody>
      </p:sp>
      <p:cxnSp>
        <p:nvCxnSpPr>
          <p:cNvPr id="24" name="TocLineStraight Connector 23">
            <a:extLst>
              <a:ext uri="{FF2B5EF4-FFF2-40B4-BE49-F238E27FC236}">
                <a16:creationId xmlns:a16="http://schemas.microsoft.com/office/drawing/2014/main" id="{3D6F124D-0375-4174-B3FF-3F44FE46245A}"/>
              </a:ext>
            </a:extLst>
          </p:cNvPr>
          <p:cNvCxnSpPr/>
          <p:nvPr>
            <p:custDataLst>
              <p:tags r:id="rId4"/>
            </p:custDataLst>
          </p:nvPr>
        </p:nvCxnSpPr>
        <p:spPr bwMode="gray">
          <a:xfrm>
            <a:off x="695325" y="1974850"/>
            <a:ext cx="7049807" cy="0"/>
          </a:xfrm>
          <a:prstGeom prst="line">
            <a:avLst/>
          </a:prstGeom>
          <a:ln w="6350" cmpd="sng">
            <a:solidFill>
              <a:srgbClr val="283E36"/>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5" name="TocSlideNumber2">
            <a:hlinkClick r:id="rId19" action="ppaction://hlinksldjump"/>
            <a:extLst>
              <a:ext uri="{FF2B5EF4-FFF2-40B4-BE49-F238E27FC236}">
                <a16:creationId xmlns:a16="http://schemas.microsoft.com/office/drawing/2014/main" id="{1E854227-38E2-4E5C-8A11-EC22FCADED47}"/>
              </a:ext>
            </a:extLst>
          </p:cNvPr>
          <p:cNvSpPr txBox="1"/>
          <p:nvPr>
            <p:custDataLst>
              <p:tags r:id="rId5"/>
            </p:custDataLst>
          </p:nvPr>
        </p:nvSpPr>
        <p:spPr>
          <a:xfrm>
            <a:off x="6475132" y="1581150"/>
            <a:ext cx="1270000" cy="215900"/>
          </a:xfrm>
          <a:prstGeom prst="rect">
            <a:avLst/>
          </a:prstGeom>
          <a:noFill/>
        </p:spPr>
        <p:txBody>
          <a:bodyPr vert="horz" wrap="square" lIns="0" tIns="0" rIns="0" bIns="0" rtlCol="0">
            <a:noAutofit/>
          </a:bodyPr>
          <a:lstStyle/>
          <a:p>
            <a:pPr algn="r"/>
            <a:r>
              <a:rPr lang="en-GB" sz="1400">
                <a:solidFill>
                  <a:schemeClr val="tx2"/>
                </a:solidFill>
                <a:latin typeface="SwissReSans Light" panose="020B0504020202020204" pitchFamily="34" charset="0"/>
              </a:rPr>
              <a:t>03</a:t>
            </a:r>
            <a:endParaRPr lang="en-GB" sz="1400" dirty="0" err="1">
              <a:solidFill>
                <a:schemeClr val="tx2"/>
              </a:solidFill>
              <a:latin typeface="SwissReSans Light" panose="020B0504020202020204" pitchFamily="34" charset="0"/>
            </a:endParaRPr>
          </a:p>
        </p:txBody>
      </p:sp>
      <p:sp>
        <p:nvSpPr>
          <p:cNvPr id="26" name="TocEntry2">
            <a:hlinkClick r:id="rId20" action="ppaction://hlinksldjump"/>
            <a:extLst>
              <a:ext uri="{FF2B5EF4-FFF2-40B4-BE49-F238E27FC236}">
                <a16:creationId xmlns:a16="http://schemas.microsoft.com/office/drawing/2014/main" id="{BBBA8C95-75B3-40A8-949C-85B6AC36C415}"/>
              </a:ext>
            </a:extLst>
          </p:cNvPr>
          <p:cNvSpPr txBox="1"/>
          <p:nvPr>
            <p:custDataLst>
              <p:tags r:id="rId6"/>
            </p:custDataLst>
          </p:nvPr>
        </p:nvSpPr>
        <p:spPr>
          <a:xfrm>
            <a:off x="695325" y="2152650"/>
            <a:ext cx="9737725" cy="215900"/>
          </a:xfrm>
          <a:prstGeom prst="rect">
            <a:avLst/>
          </a:prstGeom>
          <a:noFill/>
        </p:spPr>
        <p:txBody>
          <a:bodyPr vert="horz" wrap="square" lIns="0" tIns="0" rIns="0" bIns="0" rtlCol="0">
            <a:noAutofit/>
          </a:bodyPr>
          <a:lstStyle/>
          <a:p>
            <a:r>
              <a:rPr lang="en-US" sz="1400">
                <a:solidFill>
                  <a:srgbClr val="283E36"/>
                </a:solidFill>
                <a:latin typeface="SwissReSans Light" panose="020B0504020202020204" pitchFamily="34" charset="0"/>
              </a:rPr>
              <a:t>2. Frontend basics and Demo 1</a:t>
            </a:r>
            <a:endParaRPr lang="en-GB" sz="1400" dirty="0" err="1">
              <a:solidFill>
                <a:srgbClr val="283E36"/>
              </a:solidFill>
              <a:latin typeface="SwissReSans Light" panose="020B0504020202020204" pitchFamily="34" charset="0"/>
            </a:endParaRPr>
          </a:p>
        </p:txBody>
      </p:sp>
      <p:cxnSp>
        <p:nvCxnSpPr>
          <p:cNvPr id="27" name="TocLineStraight Connector 26">
            <a:extLst>
              <a:ext uri="{FF2B5EF4-FFF2-40B4-BE49-F238E27FC236}">
                <a16:creationId xmlns:a16="http://schemas.microsoft.com/office/drawing/2014/main" id="{5B08904B-3385-4396-B558-C51133D0FB0B}"/>
              </a:ext>
            </a:extLst>
          </p:cNvPr>
          <p:cNvCxnSpPr/>
          <p:nvPr>
            <p:custDataLst>
              <p:tags r:id="rId7"/>
            </p:custDataLst>
          </p:nvPr>
        </p:nvCxnSpPr>
        <p:spPr bwMode="gray">
          <a:xfrm>
            <a:off x="695325" y="2546350"/>
            <a:ext cx="7049807" cy="0"/>
          </a:xfrm>
          <a:prstGeom prst="line">
            <a:avLst/>
          </a:prstGeom>
          <a:ln w="6350" cmpd="sng">
            <a:solidFill>
              <a:srgbClr val="283E36"/>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8" name="TocSlideNumber3">
            <a:hlinkClick r:id="rId20" action="ppaction://hlinksldjump"/>
            <a:extLst>
              <a:ext uri="{FF2B5EF4-FFF2-40B4-BE49-F238E27FC236}">
                <a16:creationId xmlns:a16="http://schemas.microsoft.com/office/drawing/2014/main" id="{CFC39E62-EE18-41B4-8CA6-8AFBBCCA3FD3}"/>
              </a:ext>
            </a:extLst>
          </p:cNvPr>
          <p:cNvSpPr txBox="1"/>
          <p:nvPr>
            <p:custDataLst>
              <p:tags r:id="rId8"/>
            </p:custDataLst>
          </p:nvPr>
        </p:nvSpPr>
        <p:spPr>
          <a:xfrm>
            <a:off x="6475132" y="2152650"/>
            <a:ext cx="1270000" cy="215900"/>
          </a:xfrm>
          <a:prstGeom prst="rect">
            <a:avLst/>
          </a:prstGeom>
          <a:noFill/>
        </p:spPr>
        <p:txBody>
          <a:bodyPr vert="horz" wrap="square" lIns="0" tIns="0" rIns="0" bIns="0" rtlCol="0">
            <a:noAutofit/>
          </a:bodyPr>
          <a:lstStyle/>
          <a:p>
            <a:pPr algn="r"/>
            <a:r>
              <a:rPr lang="en-GB" sz="1400">
                <a:solidFill>
                  <a:schemeClr val="tx2"/>
                </a:solidFill>
                <a:latin typeface="SwissReSans Light" panose="020B0504020202020204" pitchFamily="34" charset="0"/>
              </a:rPr>
              <a:t>07</a:t>
            </a:r>
            <a:endParaRPr lang="en-GB" sz="1400" dirty="0" err="1">
              <a:solidFill>
                <a:schemeClr val="tx2"/>
              </a:solidFill>
              <a:latin typeface="SwissReSans Light" panose="020B0504020202020204" pitchFamily="34" charset="0"/>
            </a:endParaRPr>
          </a:p>
        </p:txBody>
      </p:sp>
      <p:sp>
        <p:nvSpPr>
          <p:cNvPr id="29" name="TocEntry3">
            <a:hlinkClick r:id="rId21" action="ppaction://hlinksldjump"/>
            <a:extLst>
              <a:ext uri="{FF2B5EF4-FFF2-40B4-BE49-F238E27FC236}">
                <a16:creationId xmlns:a16="http://schemas.microsoft.com/office/drawing/2014/main" id="{E9E877AF-1609-4288-BA2A-1D42087C8E87}"/>
              </a:ext>
            </a:extLst>
          </p:cNvPr>
          <p:cNvSpPr txBox="1"/>
          <p:nvPr>
            <p:custDataLst>
              <p:tags r:id="rId9"/>
            </p:custDataLst>
          </p:nvPr>
        </p:nvSpPr>
        <p:spPr>
          <a:xfrm>
            <a:off x="695325" y="2724150"/>
            <a:ext cx="9737725" cy="215900"/>
          </a:xfrm>
          <a:prstGeom prst="rect">
            <a:avLst/>
          </a:prstGeom>
          <a:noFill/>
        </p:spPr>
        <p:txBody>
          <a:bodyPr vert="horz" wrap="square" lIns="0" tIns="0" rIns="0" bIns="0" rtlCol="0">
            <a:noAutofit/>
          </a:bodyPr>
          <a:lstStyle/>
          <a:p>
            <a:r>
              <a:rPr lang="en-US" sz="1400">
                <a:solidFill>
                  <a:srgbClr val="283E36"/>
                </a:solidFill>
                <a:latin typeface="SwissReSans Light" panose="020B0504020202020204" pitchFamily="34" charset="0"/>
              </a:rPr>
              <a:t>3. Backend basics and Demo 2</a:t>
            </a:r>
            <a:endParaRPr lang="en-GB" sz="1400" dirty="0" err="1">
              <a:solidFill>
                <a:srgbClr val="283E36"/>
              </a:solidFill>
              <a:latin typeface="SwissReSans Light" panose="020B0504020202020204" pitchFamily="34" charset="0"/>
            </a:endParaRPr>
          </a:p>
        </p:txBody>
      </p:sp>
      <p:cxnSp>
        <p:nvCxnSpPr>
          <p:cNvPr id="30" name="TocLineStraight Connector 29">
            <a:extLst>
              <a:ext uri="{FF2B5EF4-FFF2-40B4-BE49-F238E27FC236}">
                <a16:creationId xmlns:a16="http://schemas.microsoft.com/office/drawing/2014/main" id="{3A6B4DC8-AD82-4273-B462-38AF9B7301D4}"/>
              </a:ext>
            </a:extLst>
          </p:cNvPr>
          <p:cNvCxnSpPr/>
          <p:nvPr>
            <p:custDataLst>
              <p:tags r:id="rId10"/>
            </p:custDataLst>
          </p:nvPr>
        </p:nvCxnSpPr>
        <p:spPr bwMode="gray">
          <a:xfrm>
            <a:off x="695325" y="3117850"/>
            <a:ext cx="7049807" cy="0"/>
          </a:xfrm>
          <a:prstGeom prst="line">
            <a:avLst/>
          </a:prstGeom>
          <a:ln w="6350" cmpd="sng">
            <a:solidFill>
              <a:srgbClr val="283E36"/>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1" name="TocSlideNumber4">
            <a:hlinkClick r:id="rId21" action="ppaction://hlinksldjump"/>
            <a:extLst>
              <a:ext uri="{FF2B5EF4-FFF2-40B4-BE49-F238E27FC236}">
                <a16:creationId xmlns:a16="http://schemas.microsoft.com/office/drawing/2014/main" id="{ABEBF1B0-C07D-4F53-A6B4-D2DAA9149AC2}"/>
              </a:ext>
            </a:extLst>
          </p:cNvPr>
          <p:cNvSpPr txBox="1"/>
          <p:nvPr>
            <p:custDataLst>
              <p:tags r:id="rId11"/>
            </p:custDataLst>
          </p:nvPr>
        </p:nvSpPr>
        <p:spPr>
          <a:xfrm>
            <a:off x="6475132" y="2724150"/>
            <a:ext cx="1270000" cy="215900"/>
          </a:xfrm>
          <a:prstGeom prst="rect">
            <a:avLst/>
          </a:prstGeom>
          <a:noFill/>
        </p:spPr>
        <p:txBody>
          <a:bodyPr vert="horz" wrap="square" lIns="0" tIns="0" rIns="0" bIns="0" rtlCol="0">
            <a:noAutofit/>
          </a:bodyPr>
          <a:lstStyle/>
          <a:p>
            <a:pPr algn="r"/>
            <a:r>
              <a:rPr lang="en-GB" sz="1400">
                <a:solidFill>
                  <a:schemeClr val="tx2"/>
                </a:solidFill>
                <a:latin typeface="SwissReSans Light" panose="020B0504020202020204" pitchFamily="34" charset="0"/>
              </a:rPr>
              <a:t>10</a:t>
            </a:r>
            <a:endParaRPr lang="en-GB" sz="1400" dirty="0" err="1">
              <a:solidFill>
                <a:schemeClr val="tx2"/>
              </a:solidFill>
              <a:latin typeface="SwissReSans Light" panose="020B0504020202020204" pitchFamily="34" charset="0"/>
            </a:endParaRPr>
          </a:p>
        </p:txBody>
      </p:sp>
      <p:sp>
        <p:nvSpPr>
          <p:cNvPr id="32" name="TocEntry4">
            <a:hlinkClick r:id="rId22" action="ppaction://hlinksldjump"/>
            <a:extLst>
              <a:ext uri="{FF2B5EF4-FFF2-40B4-BE49-F238E27FC236}">
                <a16:creationId xmlns:a16="http://schemas.microsoft.com/office/drawing/2014/main" id="{0D6AC801-6910-432D-8C63-BD4E188E759B}"/>
              </a:ext>
            </a:extLst>
          </p:cNvPr>
          <p:cNvSpPr txBox="1"/>
          <p:nvPr>
            <p:custDataLst>
              <p:tags r:id="rId12"/>
            </p:custDataLst>
          </p:nvPr>
        </p:nvSpPr>
        <p:spPr>
          <a:xfrm>
            <a:off x="695325" y="3295650"/>
            <a:ext cx="9737725" cy="215900"/>
          </a:xfrm>
          <a:prstGeom prst="rect">
            <a:avLst/>
          </a:prstGeom>
          <a:noFill/>
        </p:spPr>
        <p:txBody>
          <a:bodyPr vert="horz" wrap="square" lIns="0" tIns="0" rIns="0" bIns="0" rtlCol="0">
            <a:noAutofit/>
          </a:bodyPr>
          <a:lstStyle/>
          <a:p>
            <a:r>
              <a:rPr lang="en-US" sz="1400">
                <a:solidFill>
                  <a:srgbClr val="283E36"/>
                </a:solidFill>
                <a:latin typeface="SwissReSans Light" panose="020B0504020202020204" pitchFamily="34" charset="0"/>
              </a:rPr>
              <a:t>4. Setup Swiss Re laptop for development</a:t>
            </a:r>
            <a:endParaRPr lang="en-GB" sz="1400" dirty="0" err="1">
              <a:solidFill>
                <a:srgbClr val="283E36"/>
              </a:solidFill>
              <a:latin typeface="SwissReSans Light" panose="020B0504020202020204" pitchFamily="34" charset="0"/>
            </a:endParaRPr>
          </a:p>
        </p:txBody>
      </p:sp>
      <p:cxnSp>
        <p:nvCxnSpPr>
          <p:cNvPr id="33" name="TocLineStraight Connector 32">
            <a:extLst>
              <a:ext uri="{FF2B5EF4-FFF2-40B4-BE49-F238E27FC236}">
                <a16:creationId xmlns:a16="http://schemas.microsoft.com/office/drawing/2014/main" id="{0A177041-0C3E-479E-AD55-C00B8649D813}"/>
              </a:ext>
            </a:extLst>
          </p:cNvPr>
          <p:cNvCxnSpPr/>
          <p:nvPr>
            <p:custDataLst>
              <p:tags r:id="rId13"/>
            </p:custDataLst>
          </p:nvPr>
        </p:nvCxnSpPr>
        <p:spPr bwMode="gray">
          <a:xfrm>
            <a:off x="695325" y="3689350"/>
            <a:ext cx="7049807" cy="0"/>
          </a:xfrm>
          <a:prstGeom prst="line">
            <a:avLst/>
          </a:prstGeom>
          <a:ln w="6350" cmpd="sng">
            <a:solidFill>
              <a:srgbClr val="283E36"/>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4" name="TocSlideNumber5">
            <a:hlinkClick r:id="rId22" action="ppaction://hlinksldjump"/>
            <a:extLst>
              <a:ext uri="{FF2B5EF4-FFF2-40B4-BE49-F238E27FC236}">
                <a16:creationId xmlns:a16="http://schemas.microsoft.com/office/drawing/2014/main" id="{F2F82642-9A9C-4F11-9B7E-28DEB776476E}"/>
              </a:ext>
            </a:extLst>
          </p:cNvPr>
          <p:cNvSpPr txBox="1"/>
          <p:nvPr>
            <p:custDataLst>
              <p:tags r:id="rId14"/>
            </p:custDataLst>
          </p:nvPr>
        </p:nvSpPr>
        <p:spPr>
          <a:xfrm>
            <a:off x="6475132" y="3295650"/>
            <a:ext cx="1270000" cy="215900"/>
          </a:xfrm>
          <a:prstGeom prst="rect">
            <a:avLst/>
          </a:prstGeom>
          <a:noFill/>
        </p:spPr>
        <p:txBody>
          <a:bodyPr vert="horz" wrap="square" lIns="0" tIns="0" rIns="0" bIns="0" rtlCol="0">
            <a:noAutofit/>
          </a:bodyPr>
          <a:lstStyle/>
          <a:p>
            <a:pPr algn="r"/>
            <a:r>
              <a:rPr lang="en-GB" sz="1400">
                <a:solidFill>
                  <a:schemeClr val="tx2"/>
                </a:solidFill>
                <a:latin typeface="SwissReSans Light" panose="020B0504020202020204" pitchFamily="34" charset="0"/>
              </a:rPr>
              <a:t>13</a:t>
            </a:r>
            <a:endParaRPr lang="en-GB" sz="1400" dirty="0" err="1">
              <a:solidFill>
                <a:schemeClr val="tx2"/>
              </a:solidFill>
              <a:latin typeface="SwissReSans Light" panose="020B0504020202020204" pitchFamily="34" charset="0"/>
            </a:endParaRPr>
          </a:p>
        </p:txBody>
      </p:sp>
      <p:sp>
        <p:nvSpPr>
          <p:cNvPr id="35" name="TocEntry5">
            <a:hlinkClick r:id="rId23" action="ppaction://hlinksldjump"/>
            <a:extLst>
              <a:ext uri="{FF2B5EF4-FFF2-40B4-BE49-F238E27FC236}">
                <a16:creationId xmlns:a16="http://schemas.microsoft.com/office/drawing/2014/main" id="{ED05A934-D289-4BF3-9769-7D9CDC361045}"/>
              </a:ext>
            </a:extLst>
          </p:cNvPr>
          <p:cNvSpPr txBox="1"/>
          <p:nvPr>
            <p:custDataLst>
              <p:tags r:id="rId15"/>
            </p:custDataLst>
          </p:nvPr>
        </p:nvSpPr>
        <p:spPr>
          <a:xfrm>
            <a:off x="695325" y="3867150"/>
            <a:ext cx="9737725" cy="215900"/>
          </a:xfrm>
          <a:prstGeom prst="rect">
            <a:avLst/>
          </a:prstGeom>
          <a:noFill/>
        </p:spPr>
        <p:txBody>
          <a:bodyPr vert="horz" wrap="square" lIns="0" tIns="0" rIns="0" bIns="0" rtlCol="0">
            <a:noAutofit/>
          </a:bodyPr>
          <a:lstStyle/>
          <a:p>
            <a:r>
              <a:rPr lang="en-US" sz="1400">
                <a:solidFill>
                  <a:srgbClr val="283E36"/>
                </a:solidFill>
                <a:latin typeface="SwissReSans Light" panose="020B0504020202020204" pitchFamily="34" charset="0"/>
              </a:rPr>
              <a:t>5. Demo of apps and IDEs</a:t>
            </a:r>
            <a:endParaRPr lang="en-GB" sz="1400" dirty="0" err="1">
              <a:solidFill>
                <a:srgbClr val="283E36"/>
              </a:solidFill>
              <a:latin typeface="SwissReSans Light" panose="020B0504020202020204" pitchFamily="34" charset="0"/>
            </a:endParaRPr>
          </a:p>
        </p:txBody>
      </p:sp>
      <p:sp>
        <p:nvSpPr>
          <p:cNvPr id="36" name="TocSlideNumber6">
            <a:hlinkClick r:id="rId23" action="ppaction://hlinksldjump"/>
            <a:extLst>
              <a:ext uri="{FF2B5EF4-FFF2-40B4-BE49-F238E27FC236}">
                <a16:creationId xmlns:a16="http://schemas.microsoft.com/office/drawing/2014/main" id="{2C2BA6A9-B64E-4D99-A550-184189ABA681}"/>
              </a:ext>
            </a:extLst>
          </p:cNvPr>
          <p:cNvSpPr txBox="1"/>
          <p:nvPr>
            <p:custDataLst>
              <p:tags r:id="rId16"/>
            </p:custDataLst>
          </p:nvPr>
        </p:nvSpPr>
        <p:spPr>
          <a:xfrm>
            <a:off x="6475132" y="3867150"/>
            <a:ext cx="1270000" cy="215900"/>
          </a:xfrm>
          <a:prstGeom prst="rect">
            <a:avLst/>
          </a:prstGeom>
          <a:noFill/>
        </p:spPr>
        <p:txBody>
          <a:bodyPr vert="horz" wrap="square" lIns="0" tIns="0" rIns="0" bIns="0" rtlCol="0">
            <a:noAutofit/>
          </a:bodyPr>
          <a:lstStyle/>
          <a:p>
            <a:pPr algn="r"/>
            <a:r>
              <a:rPr lang="en-GB" sz="1400">
                <a:solidFill>
                  <a:schemeClr val="tx2"/>
                </a:solidFill>
                <a:latin typeface="SwissReSans Light" panose="020B0504020202020204" pitchFamily="34" charset="0"/>
              </a:rPr>
              <a:t>16</a:t>
            </a:r>
            <a:endParaRPr lang="en-GB" sz="1400" dirty="0" err="1">
              <a:solidFill>
                <a:schemeClr val="tx2"/>
              </a:solidFill>
              <a:latin typeface="SwissReSans Light" panose="020B0504020202020204" pitchFamily="34" charset="0"/>
            </a:endParaRPr>
          </a:p>
        </p:txBody>
      </p:sp>
      <p:sp>
        <p:nvSpPr>
          <p:cNvPr id="37" name="Rectangle 36">
            <a:extLst>
              <a:ext uri="{FF2B5EF4-FFF2-40B4-BE49-F238E27FC236}">
                <a16:creationId xmlns:a16="http://schemas.microsoft.com/office/drawing/2014/main" id="{E264B814-F269-46ED-AC30-28E740467A6C}"/>
              </a:ext>
            </a:extLst>
          </p:cNvPr>
          <p:cNvSpPr/>
          <p:nvPr>
            <p:custDataLst>
              <p:tags r:id="rId17"/>
            </p:custDataLst>
          </p:nvPr>
        </p:nvSpPr>
        <p:spPr bwMode="gray">
          <a:xfrm>
            <a:off x="0" y="0"/>
            <a:ext cx="12192000" cy="635000"/>
          </a:xfrm>
          <a:prstGeom prst="rect">
            <a:avLst/>
          </a:prstGeom>
          <a:solidFill>
            <a:srgbClr val="FFFFFF"/>
          </a:solid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a:latin typeface="SwissReSans" pitchFamily="34" charset="0"/>
            </a:endParaRPr>
          </a:p>
        </p:txBody>
      </p:sp>
    </p:spTree>
    <p:custDataLst>
      <p:tags r:id="rId2"/>
    </p:custDataLst>
    <p:extLst>
      <p:ext uri="{BB962C8B-B14F-4D97-AF65-F5344CB8AC3E}">
        <p14:creationId xmlns:p14="http://schemas.microsoft.com/office/powerpoint/2010/main" val="557390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4389D7C-99B5-43FC-A6E9-5A445FEF903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5325" y="1872414"/>
            <a:ext cx="11017250" cy="3905235"/>
          </a:xfrm>
          <a:prstGeom prst="rect">
            <a:avLst/>
          </a:prstGeom>
          <a:noFill/>
        </p:spPr>
      </p:pic>
      <p:sp>
        <p:nvSpPr>
          <p:cNvPr id="3" name="Title 2">
            <a:extLst>
              <a:ext uri="{FF2B5EF4-FFF2-40B4-BE49-F238E27FC236}">
                <a16:creationId xmlns:a16="http://schemas.microsoft.com/office/drawing/2014/main" id="{FBF8C57D-59C6-42BB-BDF6-78519FCA8DF0}"/>
              </a:ext>
            </a:extLst>
          </p:cNvPr>
          <p:cNvSpPr>
            <a:spLocks noGrp="1"/>
          </p:cNvSpPr>
          <p:nvPr>
            <p:ph type="title"/>
          </p:nvPr>
        </p:nvSpPr>
        <p:spPr>
          <a:xfrm>
            <a:off x="695325" y="692151"/>
            <a:ext cx="11017250" cy="692647"/>
          </a:xfrm>
        </p:spPr>
        <p:txBody>
          <a:bodyPr anchor="t">
            <a:normAutofit/>
          </a:bodyPr>
          <a:lstStyle/>
          <a:p>
            <a:r>
              <a:rPr lang="en-US" dirty="0"/>
              <a:t>Develop </a:t>
            </a:r>
            <a:r>
              <a:rPr lang="en-US" b="1" dirty="0">
                <a:ln w="9525">
                  <a:solidFill>
                    <a:schemeClr val="bg1"/>
                  </a:solidFill>
                  <a:prstDash val="solid"/>
                </a:ln>
                <a:solidFill>
                  <a:schemeClr val="accent3"/>
                </a:solidFill>
                <a:effectLst>
                  <a:outerShdw blurRad="12700" dist="38100" dir="2700000" algn="tl" rotWithShape="0">
                    <a:schemeClr val="accent5">
                      <a:lumMod val="60000"/>
                      <a:lumOff val="40000"/>
                    </a:schemeClr>
                  </a:outerShdw>
                </a:effectLst>
              </a:rPr>
              <a:t>NLP CV matching app </a:t>
            </a:r>
            <a:r>
              <a:rPr lang="en-US" dirty="0"/>
              <a:t>with PyCharm</a:t>
            </a:r>
          </a:p>
        </p:txBody>
      </p:sp>
      <p:sp>
        <p:nvSpPr>
          <p:cNvPr id="2" name="Slide Number Placeholder 1">
            <a:extLst>
              <a:ext uri="{FF2B5EF4-FFF2-40B4-BE49-F238E27FC236}">
                <a16:creationId xmlns:a16="http://schemas.microsoft.com/office/drawing/2014/main" id="{927B4017-0B01-4BE0-81D5-133B54550431}"/>
              </a:ext>
            </a:extLst>
          </p:cNvPr>
          <p:cNvSpPr>
            <a:spLocks noGrp="1"/>
          </p:cNvSpPr>
          <p:nvPr>
            <p:ph type="sldNum" sz="quarter" idx="12"/>
          </p:nvPr>
        </p:nvSpPr>
        <p:spPr>
          <a:xfrm>
            <a:off x="11414762" y="6472512"/>
            <a:ext cx="287008" cy="182562"/>
          </a:xfrm>
        </p:spPr>
        <p:txBody>
          <a:bodyPr wrap="none" anchor="b">
            <a:normAutofit/>
          </a:bodyPr>
          <a:lstStyle/>
          <a:p>
            <a:pPr marL="0" marR="0" lvl="0" indent="0" defTabSz="914400" rtl="0" eaLnBrk="1" fontAlgn="auto" latinLnBrk="0" hangingPunct="1">
              <a:lnSpc>
                <a:spcPct val="90000"/>
              </a:lnSpc>
              <a:spcBef>
                <a:spcPts val="0"/>
              </a:spcBef>
              <a:spcAft>
                <a:spcPts val="600"/>
              </a:spcAft>
              <a:buClrTx/>
              <a:buSzTx/>
              <a:buFontTx/>
              <a:buNone/>
              <a:tabLst/>
              <a:defRPr/>
            </a:pPr>
            <a:fld id="{5E4D2043-7E31-4A53-BD33-72A88E682172}" type="slidenum">
              <a:rPr kumimoji="0" lang="en-GB" b="0" i="0" u="none" strike="noStrike" kern="1200" cap="none" spc="0" normalizeH="0" baseline="0" noProof="0" smtClean="0">
                <a:ln>
                  <a:noFill/>
                </a:ln>
                <a:effectLst/>
                <a:uLnTx/>
                <a:uFillTx/>
              </a:rPr>
              <a:pPr marL="0" marR="0" lvl="0" indent="0" defTabSz="914400" rtl="0" eaLnBrk="1" fontAlgn="auto" latinLnBrk="0" hangingPunct="1">
                <a:lnSpc>
                  <a:spcPct val="90000"/>
                </a:lnSpc>
                <a:spcBef>
                  <a:spcPts val="0"/>
                </a:spcBef>
                <a:spcAft>
                  <a:spcPts val="600"/>
                </a:spcAft>
                <a:buClrTx/>
                <a:buSzTx/>
                <a:buFontTx/>
                <a:buNone/>
                <a:tabLst/>
                <a:defRPr/>
              </a:pPr>
              <a:t>20</a:t>
            </a:fld>
            <a:endParaRPr kumimoji="0" lang="en-GB" b="0" i="0" u="none" strike="noStrike" kern="1200" cap="none" spc="0" normalizeH="0" baseline="0" noProof="0">
              <a:ln>
                <a:noFill/>
              </a:ln>
              <a:effectLst/>
              <a:uLnTx/>
              <a:uFillTx/>
            </a:endParaRPr>
          </a:p>
        </p:txBody>
      </p:sp>
    </p:spTree>
    <p:extLst>
      <p:ext uri="{BB962C8B-B14F-4D97-AF65-F5344CB8AC3E}">
        <p14:creationId xmlns:p14="http://schemas.microsoft.com/office/powerpoint/2010/main" val="27970834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6472B9-34E5-452C-AE28-4354653B157E}"/>
              </a:ext>
            </a:extLst>
          </p:cNvPr>
          <p:cNvSpPr>
            <a:spLocks noGrp="1"/>
          </p:cNvSpPr>
          <p:nvPr>
            <p:ph type="title"/>
          </p:nvPr>
        </p:nvSpPr>
        <p:spPr/>
        <p:txBody>
          <a:bodyPr/>
          <a:lstStyle/>
          <a:p>
            <a:r>
              <a:rPr lang="en-GB" dirty="0"/>
              <a:t>Thank you!</a:t>
            </a:r>
          </a:p>
        </p:txBody>
      </p:sp>
      <p:sp>
        <p:nvSpPr>
          <p:cNvPr id="64" name="Text Placeholder 63">
            <a:extLst>
              <a:ext uri="{FF2B5EF4-FFF2-40B4-BE49-F238E27FC236}">
                <a16:creationId xmlns:a16="http://schemas.microsoft.com/office/drawing/2014/main" id="{F4D87E8D-6B32-474F-A9D6-7B471203C1DA}"/>
              </a:ext>
            </a:extLst>
          </p:cNvPr>
          <p:cNvSpPr>
            <a:spLocks noGrp="1"/>
          </p:cNvSpPr>
          <p:nvPr>
            <p:ph type="body" sz="quarter" idx="15"/>
          </p:nvPr>
        </p:nvSpPr>
        <p:spPr/>
        <p:txBody>
          <a:bodyPr/>
          <a:lstStyle/>
          <a:p>
            <a:r>
              <a:rPr lang="en-GB" dirty="0"/>
              <a:t>Ming Li</a:t>
            </a:r>
          </a:p>
        </p:txBody>
      </p:sp>
      <p:sp>
        <p:nvSpPr>
          <p:cNvPr id="5" name="Text Placeholder 4">
            <a:extLst>
              <a:ext uri="{FF2B5EF4-FFF2-40B4-BE49-F238E27FC236}">
                <a16:creationId xmlns:a16="http://schemas.microsoft.com/office/drawing/2014/main" id="{1505CBB2-253A-4D28-B2A2-4FA6FCE5883B}"/>
              </a:ext>
            </a:extLst>
          </p:cNvPr>
          <p:cNvSpPr>
            <a:spLocks noGrp="1"/>
          </p:cNvSpPr>
          <p:nvPr>
            <p:ph type="body" sz="quarter" idx="16"/>
          </p:nvPr>
        </p:nvSpPr>
        <p:spPr/>
        <p:txBody>
          <a:bodyPr/>
          <a:lstStyle/>
          <a:p>
            <a:r>
              <a:rPr lang="en-GB" dirty="0"/>
              <a:t>Contact us</a:t>
            </a:r>
          </a:p>
        </p:txBody>
      </p:sp>
      <p:sp>
        <p:nvSpPr>
          <p:cNvPr id="65" name="Text Placeholder 64">
            <a:extLst>
              <a:ext uri="{FF2B5EF4-FFF2-40B4-BE49-F238E27FC236}">
                <a16:creationId xmlns:a16="http://schemas.microsoft.com/office/drawing/2014/main" id="{69C82E5D-943E-4411-8B0B-2712F96E911B}"/>
              </a:ext>
            </a:extLst>
          </p:cNvPr>
          <p:cNvSpPr>
            <a:spLocks noGrp="1"/>
          </p:cNvSpPr>
          <p:nvPr>
            <p:ph type="body" sz="quarter" idx="17"/>
          </p:nvPr>
        </p:nvSpPr>
        <p:spPr/>
        <p:txBody>
          <a:bodyPr/>
          <a:lstStyle/>
          <a:p>
            <a:r>
              <a:rPr lang="en-GB" dirty="0"/>
              <a:t>ming_li@swissre.com</a:t>
            </a:r>
          </a:p>
          <a:p>
            <a:endParaRPr lang="en-GB" dirty="0"/>
          </a:p>
        </p:txBody>
      </p:sp>
      <p:sp>
        <p:nvSpPr>
          <p:cNvPr id="66" name="Text Placeholder 65">
            <a:extLst>
              <a:ext uri="{FF2B5EF4-FFF2-40B4-BE49-F238E27FC236}">
                <a16:creationId xmlns:a16="http://schemas.microsoft.com/office/drawing/2014/main" id="{3D7C590E-4FD4-4CFE-A7BC-82037309CA34}"/>
              </a:ext>
            </a:extLst>
          </p:cNvPr>
          <p:cNvSpPr>
            <a:spLocks noGrp="1"/>
          </p:cNvSpPr>
          <p:nvPr>
            <p:ph type="body" sz="quarter" idx="18"/>
          </p:nvPr>
        </p:nvSpPr>
        <p:spPr/>
        <p:txBody>
          <a:bodyPr/>
          <a:lstStyle/>
          <a:p>
            <a:endParaRPr lang="en-GB" dirty="0"/>
          </a:p>
        </p:txBody>
      </p:sp>
      <p:sp>
        <p:nvSpPr>
          <p:cNvPr id="67" name="Text Placeholder 66">
            <a:extLst>
              <a:ext uri="{FF2B5EF4-FFF2-40B4-BE49-F238E27FC236}">
                <a16:creationId xmlns:a16="http://schemas.microsoft.com/office/drawing/2014/main" id="{02D32DAE-0E44-452D-831C-C68727CA4A73}"/>
              </a:ext>
            </a:extLst>
          </p:cNvPr>
          <p:cNvSpPr>
            <a:spLocks noGrp="1"/>
          </p:cNvSpPr>
          <p:nvPr>
            <p:ph type="body" sz="quarter" idx="19"/>
          </p:nvPr>
        </p:nvSpPr>
        <p:spPr/>
        <p:txBody>
          <a:bodyPr/>
          <a:lstStyle/>
          <a:p>
            <a:endParaRPr lang="en-GB" dirty="0"/>
          </a:p>
        </p:txBody>
      </p:sp>
      <p:sp>
        <p:nvSpPr>
          <p:cNvPr id="68" name="Text Placeholder 67">
            <a:extLst>
              <a:ext uri="{FF2B5EF4-FFF2-40B4-BE49-F238E27FC236}">
                <a16:creationId xmlns:a16="http://schemas.microsoft.com/office/drawing/2014/main" id="{67571382-C9E5-4825-AE52-D9703F0AEBB3}"/>
              </a:ext>
            </a:extLst>
          </p:cNvPr>
          <p:cNvSpPr>
            <a:spLocks noGrp="1"/>
          </p:cNvSpPr>
          <p:nvPr>
            <p:ph type="body" sz="quarter" idx="20"/>
          </p:nvPr>
        </p:nvSpPr>
        <p:spPr/>
        <p:txBody>
          <a:bodyPr/>
          <a:lstStyle/>
          <a:p>
            <a:endParaRPr lang="en-GB" dirty="0"/>
          </a:p>
        </p:txBody>
      </p:sp>
      <p:sp>
        <p:nvSpPr>
          <p:cNvPr id="69" name="Text Placeholder 68">
            <a:extLst>
              <a:ext uri="{FF2B5EF4-FFF2-40B4-BE49-F238E27FC236}">
                <a16:creationId xmlns:a16="http://schemas.microsoft.com/office/drawing/2014/main" id="{1BCECA24-2DAA-4ACE-87E7-AAE241584D93}"/>
              </a:ext>
            </a:extLst>
          </p:cNvPr>
          <p:cNvSpPr>
            <a:spLocks noGrp="1"/>
          </p:cNvSpPr>
          <p:nvPr>
            <p:ph type="body" sz="quarter" idx="21"/>
          </p:nvPr>
        </p:nvSpPr>
        <p:spPr/>
        <p:txBody>
          <a:bodyPr/>
          <a:lstStyle/>
          <a:p>
            <a:endParaRPr lang="en-GB" dirty="0"/>
          </a:p>
        </p:txBody>
      </p:sp>
      <p:sp>
        <p:nvSpPr>
          <p:cNvPr id="11" name="Text Placeholder 10">
            <a:extLst>
              <a:ext uri="{FF2B5EF4-FFF2-40B4-BE49-F238E27FC236}">
                <a16:creationId xmlns:a16="http://schemas.microsoft.com/office/drawing/2014/main" id="{373129C4-8B11-460C-A2AA-094142DA8D62}"/>
              </a:ext>
            </a:extLst>
          </p:cNvPr>
          <p:cNvSpPr>
            <a:spLocks noGrp="1"/>
          </p:cNvSpPr>
          <p:nvPr>
            <p:ph type="body" sz="quarter" idx="22"/>
          </p:nvPr>
        </p:nvSpPr>
        <p:spPr/>
        <p:txBody>
          <a:bodyPr/>
          <a:lstStyle/>
          <a:p>
            <a:r>
              <a:rPr lang="en-GB" dirty="0"/>
              <a:t>Follow us</a:t>
            </a:r>
          </a:p>
        </p:txBody>
      </p:sp>
      <p:sp>
        <p:nvSpPr>
          <p:cNvPr id="70" name="Picture Placeholder 69">
            <a:extLst>
              <a:ext uri="{FF2B5EF4-FFF2-40B4-BE49-F238E27FC236}">
                <a16:creationId xmlns:a16="http://schemas.microsoft.com/office/drawing/2014/main" id="{008A9C05-BB69-40CA-A956-74E66DB03B8C}"/>
              </a:ext>
            </a:extLst>
          </p:cNvPr>
          <p:cNvSpPr>
            <a:spLocks noGrp="1"/>
          </p:cNvSpPr>
          <p:nvPr>
            <p:ph type="pic" sz="quarter" idx="23"/>
          </p:nvPr>
        </p:nvSpPr>
        <p:spPr/>
      </p:sp>
      <p:sp>
        <p:nvSpPr>
          <p:cNvPr id="71" name="Picture Placeholder 70">
            <a:extLst>
              <a:ext uri="{FF2B5EF4-FFF2-40B4-BE49-F238E27FC236}">
                <a16:creationId xmlns:a16="http://schemas.microsoft.com/office/drawing/2014/main" id="{EC2E3739-29BA-41A1-90EF-3F406A5156D5}"/>
              </a:ext>
            </a:extLst>
          </p:cNvPr>
          <p:cNvSpPr>
            <a:spLocks noGrp="1"/>
          </p:cNvSpPr>
          <p:nvPr>
            <p:ph type="pic" sz="quarter" idx="24"/>
          </p:nvPr>
        </p:nvSpPr>
        <p:spPr/>
      </p:sp>
      <p:sp>
        <p:nvSpPr>
          <p:cNvPr id="72" name="Picture Placeholder 71">
            <a:extLst>
              <a:ext uri="{FF2B5EF4-FFF2-40B4-BE49-F238E27FC236}">
                <a16:creationId xmlns:a16="http://schemas.microsoft.com/office/drawing/2014/main" id="{60054B5C-75E7-4C46-BE5D-377F92DBA1C1}"/>
              </a:ext>
            </a:extLst>
          </p:cNvPr>
          <p:cNvSpPr>
            <a:spLocks noGrp="1"/>
          </p:cNvSpPr>
          <p:nvPr>
            <p:ph type="pic" sz="quarter" idx="25"/>
          </p:nvPr>
        </p:nvSpPr>
        <p:spPr/>
      </p:sp>
      <p:pic>
        <p:nvPicPr>
          <p:cNvPr id="46" name="Bildplatzhalter 51">
            <a:hlinkClick r:id="rId3"/>
            <a:extLst>
              <a:ext uri="{FF2B5EF4-FFF2-40B4-BE49-F238E27FC236}">
                <a16:creationId xmlns:a16="http://schemas.microsoft.com/office/drawing/2014/main" id="{D15A303F-BCA9-47A0-9C28-1F8705C0BB77}"/>
              </a:ext>
            </a:extLst>
          </p:cNvPr>
          <p:cNvPicPr>
            <a:picLocks noGrp="1"/>
          </p:cNvPicPr>
          <p:nvPr>
            <p:ph type="pic" sz="quarter" idx="26"/>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325162" y="4595414"/>
            <a:ext cx="324000" cy="324000"/>
          </a:xfrm>
        </p:spPr>
      </p:pic>
      <p:pic>
        <p:nvPicPr>
          <p:cNvPr id="37" name="Bildplatzhalter 53">
            <a:hlinkClick r:id="rId6"/>
            <a:extLst>
              <a:ext uri="{FF2B5EF4-FFF2-40B4-BE49-F238E27FC236}">
                <a16:creationId xmlns:a16="http://schemas.microsoft.com/office/drawing/2014/main" id="{05E2EE16-3AC9-46BC-AB9B-74270129CB25}"/>
              </a:ext>
            </a:extLst>
          </p:cNvPr>
          <p:cNvPicPr>
            <a:picLocks noGrp="1"/>
          </p:cNvPicPr>
          <p:nvPr>
            <p:ph type="pic" sz="quarter" idx="27"/>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p:pic>
      <p:pic>
        <p:nvPicPr>
          <p:cNvPr id="38" name="Grafik 42">
            <a:extLst>
              <a:ext uri="{FF2B5EF4-FFF2-40B4-BE49-F238E27FC236}">
                <a16:creationId xmlns:a16="http://schemas.microsoft.com/office/drawing/2014/main" id="{90677E13-A608-403F-BA0F-B00BD9D22663}"/>
              </a:ext>
            </a:extLst>
          </p:cNvPr>
          <p:cNvPicPr>
            <a:picLocks noGrp="1"/>
          </p:cNvPicPr>
          <p:nvPr>
            <p:ph type="pic" sz="quarter" idx="28"/>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9261162" y="4595414"/>
            <a:ext cx="324000" cy="324000"/>
          </a:xfrm>
        </p:spPr>
      </p:pic>
      <p:pic>
        <p:nvPicPr>
          <p:cNvPr id="43" name="Bildplatzhalter 57">
            <a:hlinkClick r:id="rId11"/>
            <a:extLst>
              <a:ext uri="{FF2B5EF4-FFF2-40B4-BE49-F238E27FC236}">
                <a16:creationId xmlns:a16="http://schemas.microsoft.com/office/drawing/2014/main" id="{6ECE5A8A-3A83-4BA1-B406-20C64A731AFA}"/>
              </a:ext>
            </a:extLst>
          </p:cNvPr>
          <p:cNvPicPr>
            <a:picLocks noGrp="1" noChangeAspect="1"/>
          </p:cNvPicPr>
          <p:nvPr>
            <p:ph type="pic" sz="quarter" idx="29"/>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p:pic>
      <p:pic>
        <p:nvPicPr>
          <p:cNvPr id="41" name="Grafik 39">
            <a:hlinkClick r:id="rId14"/>
            <a:extLst>
              <a:ext uri="{FF2B5EF4-FFF2-40B4-BE49-F238E27FC236}">
                <a16:creationId xmlns:a16="http://schemas.microsoft.com/office/drawing/2014/main" id="{7C5C384D-2458-4171-8F18-B65AE73CB751}"/>
              </a:ext>
            </a:extLst>
          </p:cNvPr>
          <p:cNvPicPr>
            <a:picLocks noGrp="1"/>
          </p:cNvPicPr>
          <p:nvPr>
            <p:ph type="pic" sz="quarter" idx="30"/>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10197162" y="4595414"/>
            <a:ext cx="324000" cy="324000"/>
          </a:xfrm>
        </p:spPr>
      </p:pic>
      <p:sp>
        <p:nvSpPr>
          <p:cNvPr id="26" name="Slide Number Placeholder 2">
            <a:extLst>
              <a:ext uri="{FF2B5EF4-FFF2-40B4-BE49-F238E27FC236}">
                <a16:creationId xmlns:a16="http://schemas.microsoft.com/office/drawing/2014/main" id="{0DA24B58-012F-4C86-AD6C-C6C2608CDB07}"/>
              </a:ext>
            </a:extLst>
          </p:cNvPr>
          <p:cNvSpPr txBox="1">
            <a:spLocks/>
          </p:cNvSpPr>
          <p:nvPr/>
        </p:nvSpPr>
        <p:spPr>
          <a:xfrm>
            <a:off x="11414762" y="6472512"/>
            <a:ext cx="287008" cy="182562"/>
          </a:xfrm>
          <a:prstGeom prst="rect">
            <a:avLst/>
          </a:prstGeom>
        </p:spPr>
        <p:txBody>
          <a:bodyPr lIns="0" tIns="0" rIns="0" bIns="0"/>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5E4D2043-7E31-4A53-BD33-72A88E682172}" type="slidenum">
              <a:rPr lang="en-GB" sz="1200" smtClean="0">
                <a:solidFill>
                  <a:schemeClr val="bg1"/>
                </a:solidFill>
              </a:rPr>
              <a:pPr algn="r"/>
              <a:t>21</a:t>
            </a:fld>
            <a:endParaRPr lang="en-GB" sz="1200" dirty="0">
              <a:solidFill>
                <a:schemeClr val="bg1"/>
              </a:solidFill>
            </a:endParaRPr>
          </a:p>
        </p:txBody>
      </p:sp>
      <p:sp>
        <p:nvSpPr>
          <p:cNvPr id="2" name="TextBox 1">
            <a:extLst>
              <a:ext uri="{FF2B5EF4-FFF2-40B4-BE49-F238E27FC236}">
                <a16:creationId xmlns:a16="http://schemas.microsoft.com/office/drawing/2014/main" id="{D121B2D4-7A56-4241-9A70-FC33F35C4B19}"/>
              </a:ext>
            </a:extLst>
          </p:cNvPr>
          <p:cNvSpPr txBox="1"/>
          <p:nvPr>
            <p:custDataLst>
              <p:tags r:id="rId1"/>
            </p:custDataLst>
          </p:nvPr>
        </p:nvSpPr>
        <p:spPr bwMode="gray">
          <a:xfrm>
            <a:off x="11414762" y="6472512"/>
            <a:ext cx="287008" cy="182562"/>
          </a:xfrm>
          <a:prstGeom prst="rect">
            <a:avLst/>
          </a:prstGeom>
        </p:spPr>
        <p:txBody>
          <a:bodyPr vert="horz" wrap="none" lIns="0" tIns="0" rIns="0" bIns="0" rtlCol="0" anchor="b" anchorCtr="0"/>
          <a:lstStyle>
            <a:defPPr>
              <a:defRPr lang="de-DE"/>
            </a:defPPr>
            <a:lvl1pPr algn="r">
              <a:defRPr sz="1200">
                <a:solidFill>
                  <a:srgbClr val="283E36"/>
                </a:solidFill>
                <a:latin typeface="SwissReSans" panose="020B0604020202020204" pitchFamily="34" charset="0"/>
              </a:defRPr>
            </a:lvl1pPr>
          </a:lstStyle>
          <a:p>
            <a:fld id="{3A2401BA-6FCE-4863-91BA-852D1D38F426}" type="slidenum">
              <a:rPr lang="en-GB" smtClean="0">
                <a:solidFill>
                  <a:srgbClr val="FFFFFF"/>
                </a:solidFill>
              </a:rPr>
              <a:pPr/>
              <a:t>21</a:t>
            </a:fld>
            <a:endParaRPr lang="en-GB" dirty="0" err="1">
              <a:solidFill>
                <a:srgbClr val="FFFFFF"/>
              </a:solidFill>
            </a:endParaRPr>
          </a:p>
        </p:txBody>
      </p:sp>
    </p:spTree>
    <p:extLst>
      <p:ext uri="{BB962C8B-B14F-4D97-AF65-F5344CB8AC3E}">
        <p14:creationId xmlns:p14="http://schemas.microsoft.com/office/powerpoint/2010/main" val="39916130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A69732-DE19-458B-8433-D88BAE7DD811}"/>
              </a:ext>
            </a:extLst>
          </p:cNvPr>
          <p:cNvSpPr>
            <a:spLocks noGrp="1"/>
          </p:cNvSpPr>
          <p:nvPr>
            <p:ph type="sldNum" sz="quarter" idx="12"/>
          </p:nvPr>
        </p:nvSpPr>
        <p:spPr/>
        <p:txBody>
          <a:bodyPr/>
          <a:lstStyle/>
          <a:p>
            <a:fld id="{5E4D2043-7E31-4A53-BD33-72A88E682172}" type="slidenum">
              <a:rPr lang="en-GB" smtClean="0"/>
              <a:pPr/>
              <a:t>22</a:t>
            </a:fld>
            <a:endParaRPr lang="en-GB" dirty="0"/>
          </a:p>
        </p:txBody>
      </p:sp>
    </p:spTree>
    <p:extLst>
      <p:ext uri="{BB962C8B-B14F-4D97-AF65-F5344CB8AC3E}">
        <p14:creationId xmlns:p14="http://schemas.microsoft.com/office/powerpoint/2010/main" val="22701780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4D2043-7E31-4A53-BD33-72A88E682172}" type="slidenum">
              <a:rPr lang="en-GB" smtClean="0"/>
              <a:pPr/>
              <a:t>23</a:t>
            </a:fld>
            <a:endParaRPr lang="en-GB" dirty="0"/>
          </a:p>
        </p:txBody>
      </p:sp>
      <p:sp>
        <p:nvSpPr>
          <p:cNvPr id="2" name="Title 1"/>
          <p:cNvSpPr>
            <a:spLocks noGrp="1"/>
          </p:cNvSpPr>
          <p:nvPr>
            <p:ph type="title"/>
          </p:nvPr>
        </p:nvSpPr>
        <p:spPr/>
        <p:txBody>
          <a:bodyPr/>
          <a:lstStyle/>
          <a:p>
            <a:r>
              <a:rPr lang="en-GB" dirty="0"/>
              <a:t>Legal notice</a:t>
            </a:r>
          </a:p>
        </p:txBody>
      </p:sp>
      <p:sp>
        <p:nvSpPr>
          <p:cNvPr id="4" name="Text Placeholder 3"/>
          <p:cNvSpPr>
            <a:spLocks noGrp="1"/>
          </p:cNvSpPr>
          <p:nvPr>
            <p:ph idx="4294967295"/>
          </p:nvPr>
        </p:nvSpPr>
        <p:spPr>
          <a:xfrm>
            <a:off x="695325" y="1628775"/>
            <a:ext cx="7488907" cy="4392613"/>
          </a:xfrm>
        </p:spPr>
        <p:txBody>
          <a:bodyPr anchor="b"/>
          <a:lstStyle/>
          <a:p>
            <a:pPr marL="0" indent="0">
              <a:buNone/>
            </a:pPr>
            <a:r>
              <a:rPr lang="en-GB" sz="1200">
                <a:latin typeface="SwissReSans Light" panose="020B0504020202020204" pitchFamily="34" charset="0"/>
              </a:rPr>
              <a:t>©2020 Swiss Re. All rights reserved. You may use this presentation for private or internal purposes but note that any copyright or other proprietary notices must not be removed. You are not permitted to create any modifications or derivative works of this presentation, or to use it for commercial or other public purposes, without the prior written permission of Swiss Re.</a:t>
            </a:r>
          </a:p>
          <a:p>
            <a:pPr marL="0" indent="0">
              <a:buNone/>
            </a:pPr>
            <a:r>
              <a:rPr lang="en-GB" sz="1200">
                <a:latin typeface="SwissReSans Light" panose="020B0504020202020204" pitchFamily="34" charset="0"/>
              </a:rPr>
              <a:t>The information and opinions contained in the presentation are provided as at the date of the presentation and may change. Although the information used was taken from reliable sources, Swiss Re does not accept any responsibility for its accuracy or comprehensiveness or its updating. All liability for the accuracy and completeness of the information or for any damage or loss resulting from its use is expressly excluded. </a:t>
            </a:r>
            <a:endParaRPr lang="en-GB" sz="1200" dirty="0">
              <a:latin typeface="SwissReSans Light" panose="020B0504020202020204" pitchFamily="34" charset="0"/>
            </a:endParaRPr>
          </a:p>
        </p:txBody>
      </p:sp>
    </p:spTree>
    <p:extLst>
      <p:ext uri="{BB962C8B-B14F-4D97-AF65-F5344CB8AC3E}">
        <p14:creationId xmlns:p14="http://schemas.microsoft.com/office/powerpoint/2010/main" val="787727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8A025-716A-45A4-B924-A88FC9D71C8A}"/>
              </a:ext>
            </a:extLst>
          </p:cNvPr>
          <p:cNvSpPr>
            <a:spLocks noGrp="1"/>
          </p:cNvSpPr>
          <p:nvPr>
            <p:ph type="title"/>
          </p:nvPr>
        </p:nvSpPr>
        <p:spPr/>
        <p:txBody>
          <a:bodyPr/>
          <a:lstStyle/>
          <a:p>
            <a:r>
              <a:rPr lang="en-US" dirty="0"/>
              <a:t>1. Brief intro for Python developers</a:t>
            </a:r>
            <a:endParaRPr lang="en-GB" dirty="0"/>
          </a:p>
        </p:txBody>
      </p:sp>
      <p:sp>
        <p:nvSpPr>
          <p:cNvPr id="4" name="Slide Number Placeholder 3">
            <a:extLst>
              <a:ext uri="{FF2B5EF4-FFF2-40B4-BE49-F238E27FC236}">
                <a16:creationId xmlns:a16="http://schemas.microsoft.com/office/drawing/2014/main" id="{DAFCA05E-6ED6-4857-86AB-83CA170D0C87}"/>
              </a:ext>
            </a:extLst>
          </p:cNvPr>
          <p:cNvSpPr>
            <a:spLocks noGrp="1"/>
          </p:cNvSpPr>
          <p:nvPr>
            <p:ph type="sldNum" sz="quarter" idx="15"/>
          </p:nvPr>
        </p:nvSpPr>
        <p:spPr/>
        <p:txBody>
          <a:bodyPr/>
          <a:lstStyle/>
          <a:p>
            <a:fld id="{5E4D2043-7E31-4A53-BD33-72A88E682172}" type="slidenum">
              <a:rPr lang="en-GB" smtClean="0"/>
              <a:pPr/>
              <a:t>3</a:t>
            </a:fld>
            <a:endParaRPr lang="en-GB" dirty="0"/>
          </a:p>
        </p:txBody>
      </p:sp>
      <p:sp>
        <p:nvSpPr>
          <p:cNvPr id="5" name="TocEntry1">
            <a:hlinkClick r:id="rId11" action="ppaction://hlinksldjump"/>
            <a:extLst>
              <a:ext uri="{FF2B5EF4-FFF2-40B4-BE49-F238E27FC236}">
                <a16:creationId xmlns:a16="http://schemas.microsoft.com/office/drawing/2014/main" id="{61DD0F57-CA3D-4FB2-8D7E-FE7BFDF58C26}"/>
              </a:ext>
            </a:extLst>
          </p:cNvPr>
          <p:cNvSpPr txBox="1"/>
          <p:nvPr>
            <p:custDataLst>
              <p:tags r:id="rId1"/>
            </p:custDataLst>
          </p:nvPr>
        </p:nvSpPr>
        <p:spPr>
          <a:xfrm>
            <a:off x="925793" y="2727326"/>
            <a:ext cx="9737725" cy="215900"/>
          </a:xfrm>
          <a:prstGeom prst="rect">
            <a:avLst/>
          </a:prstGeom>
          <a:noFill/>
        </p:spPr>
        <p:txBody>
          <a:bodyPr vert="horz" wrap="square" lIns="0" tIns="0" rIns="0" bIns="0" rtlCol="0">
            <a:noAutofit/>
          </a:bodyPr>
          <a:lstStyle/>
          <a:p>
            <a:r>
              <a:rPr lang="en-US" sz="1400">
                <a:solidFill>
                  <a:schemeClr val="bg2">
                    <a:lumMod val="20000"/>
                    <a:lumOff val="80000"/>
                  </a:schemeClr>
                </a:solidFill>
                <a:latin typeface="SwissReSans Light" panose="020B0504020202020204" pitchFamily="34" charset="0"/>
              </a:rPr>
              <a:t>1. Brief intro for Python developers</a:t>
            </a:r>
            <a:endParaRPr lang="en-GB" sz="1400" dirty="0" err="1">
              <a:solidFill>
                <a:schemeClr val="bg2">
                  <a:lumMod val="20000"/>
                  <a:lumOff val="80000"/>
                </a:schemeClr>
              </a:solidFill>
              <a:latin typeface="SwissReSans Light" panose="020B0504020202020204" pitchFamily="34" charset="0"/>
            </a:endParaRPr>
          </a:p>
        </p:txBody>
      </p:sp>
      <p:cxnSp>
        <p:nvCxnSpPr>
          <p:cNvPr id="6" name="TocLineStraight Connector 79">
            <a:extLst>
              <a:ext uri="{FF2B5EF4-FFF2-40B4-BE49-F238E27FC236}">
                <a16:creationId xmlns:a16="http://schemas.microsoft.com/office/drawing/2014/main" id="{04F5C6E9-3399-4026-9C18-4AE48B66BD7F}"/>
              </a:ext>
            </a:extLst>
          </p:cNvPr>
          <p:cNvCxnSpPr/>
          <p:nvPr>
            <p:custDataLst>
              <p:tags r:id="rId2"/>
            </p:custDataLst>
          </p:nvPr>
        </p:nvCxnSpPr>
        <p:spPr bwMode="gray">
          <a:xfrm>
            <a:off x="925793" y="3121026"/>
            <a:ext cx="7049807" cy="0"/>
          </a:xfrm>
          <a:prstGeom prst="line">
            <a:avLst/>
          </a:prstGeom>
          <a:ln w="6350" cmpd="sng">
            <a:solidFill>
              <a:schemeClr val="accent6"/>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8" name="TocEntry2">
            <a:hlinkClick r:id="rId12" action="ppaction://hlinksldjump"/>
            <a:extLst>
              <a:ext uri="{FF2B5EF4-FFF2-40B4-BE49-F238E27FC236}">
                <a16:creationId xmlns:a16="http://schemas.microsoft.com/office/drawing/2014/main" id="{60A51F12-8BE7-4981-B296-1B13D8E17296}"/>
              </a:ext>
            </a:extLst>
          </p:cNvPr>
          <p:cNvSpPr txBox="1"/>
          <p:nvPr>
            <p:custDataLst>
              <p:tags r:id="rId3"/>
            </p:custDataLst>
          </p:nvPr>
        </p:nvSpPr>
        <p:spPr>
          <a:xfrm>
            <a:off x="925793" y="3298826"/>
            <a:ext cx="9737725" cy="215900"/>
          </a:xfrm>
          <a:prstGeom prst="rect">
            <a:avLst/>
          </a:prstGeom>
          <a:noFill/>
        </p:spPr>
        <p:txBody>
          <a:bodyPr vert="horz" wrap="square" lIns="0" tIns="0" rIns="0" bIns="0" rtlCol="0">
            <a:noAutofit/>
          </a:bodyPr>
          <a:lstStyle/>
          <a:p>
            <a:r>
              <a:rPr lang="en-US" sz="1400">
                <a:solidFill>
                  <a:schemeClr val="bg2">
                    <a:lumMod val="20000"/>
                    <a:lumOff val="80000"/>
                  </a:schemeClr>
                </a:solidFill>
                <a:latin typeface="SwissReSans Light" panose="020B0504020202020204" pitchFamily="34" charset="0"/>
              </a:rPr>
              <a:t>2. Frontend basics and Demo 1</a:t>
            </a:r>
            <a:endParaRPr lang="en-GB" sz="1400" dirty="0" err="1">
              <a:solidFill>
                <a:schemeClr val="bg2">
                  <a:lumMod val="20000"/>
                  <a:lumOff val="80000"/>
                </a:schemeClr>
              </a:solidFill>
              <a:latin typeface="SwissReSans Light" panose="020B0504020202020204" pitchFamily="34" charset="0"/>
            </a:endParaRPr>
          </a:p>
        </p:txBody>
      </p:sp>
      <p:cxnSp>
        <p:nvCxnSpPr>
          <p:cNvPr id="9" name="TocLineStraight Connector 82">
            <a:extLst>
              <a:ext uri="{FF2B5EF4-FFF2-40B4-BE49-F238E27FC236}">
                <a16:creationId xmlns:a16="http://schemas.microsoft.com/office/drawing/2014/main" id="{7E4059F0-82D2-4F01-B97B-D52F10EB85A1}"/>
              </a:ext>
            </a:extLst>
          </p:cNvPr>
          <p:cNvCxnSpPr/>
          <p:nvPr>
            <p:custDataLst>
              <p:tags r:id="rId4"/>
            </p:custDataLst>
          </p:nvPr>
        </p:nvCxnSpPr>
        <p:spPr bwMode="gray">
          <a:xfrm>
            <a:off x="925793" y="3692526"/>
            <a:ext cx="7049807" cy="0"/>
          </a:xfrm>
          <a:prstGeom prst="line">
            <a:avLst/>
          </a:prstGeom>
          <a:ln w="6350" cmpd="sng">
            <a:solidFill>
              <a:schemeClr val="accent6"/>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1" name="TocEntry3">
            <a:hlinkClick r:id="rId13" action="ppaction://hlinksldjump"/>
            <a:extLst>
              <a:ext uri="{FF2B5EF4-FFF2-40B4-BE49-F238E27FC236}">
                <a16:creationId xmlns:a16="http://schemas.microsoft.com/office/drawing/2014/main" id="{DE0A8F67-96C2-45D5-A7A0-80660E43CD20}"/>
              </a:ext>
            </a:extLst>
          </p:cNvPr>
          <p:cNvSpPr txBox="1"/>
          <p:nvPr>
            <p:custDataLst>
              <p:tags r:id="rId5"/>
            </p:custDataLst>
          </p:nvPr>
        </p:nvSpPr>
        <p:spPr>
          <a:xfrm>
            <a:off x="925793" y="3870326"/>
            <a:ext cx="9737725" cy="215900"/>
          </a:xfrm>
          <a:prstGeom prst="rect">
            <a:avLst/>
          </a:prstGeom>
          <a:noFill/>
        </p:spPr>
        <p:txBody>
          <a:bodyPr vert="horz" wrap="square" lIns="0" tIns="0" rIns="0" bIns="0" rtlCol="0">
            <a:noAutofit/>
          </a:bodyPr>
          <a:lstStyle/>
          <a:p>
            <a:r>
              <a:rPr lang="en-US" sz="1400">
                <a:solidFill>
                  <a:schemeClr val="bg2">
                    <a:lumMod val="20000"/>
                    <a:lumOff val="80000"/>
                  </a:schemeClr>
                </a:solidFill>
                <a:latin typeface="SwissReSans Light" panose="020B0504020202020204" pitchFamily="34" charset="0"/>
              </a:rPr>
              <a:t>3. Backend basics and Demo 2</a:t>
            </a:r>
            <a:endParaRPr lang="en-GB" sz="1400" dirty="0" err="1">
              <a:solidFill>
                <a:schemeClr val="bg2">
                  <a:lumMod val="20000"/>
                  <a:lumOff val="80000"/>
                </a:schemeClr>
              </a:solidFill>
              <a:latin typeface="SwissReSans Light" panose="020B0504020202020204" pitchFamily="34" charset="0"/>
            </a:endParaRPr>
          </a:p>
        </p:txBody>
      </p:sp>
      <p:cxnSp>
        <p:nvCxnSpPr>
          <p:cNvPr id="12" name="TocLineStraight Connector 85">
            <a:extLst>
              <a:ext uri="{FF2B5EF4-FFF2-40B4-BE49-F238E27FC236}">
                <a16:creationId xmlns:a16="http://schemas.microsoft.com/office/drawing/2014/main" id="{4C9A4AF0-4991-42CA-ABDF-B89F37ADA345}"/>
              </a:ext>
            </a:extLst>
          </p:cNvPr>
          <p:cNvCxnSpPr/>
          <p:nvPr>
            <p:custDataLst>
              <p:tags r:id="rId6"/>
            </p:custDataLst>
          </p:nvPr>
        </p:nvCxnSpPr>
        <p:spPr bwMode="gray">
          <a:xfrm>
            <a:off x="925793" y="4264026"/>
            <a:ext cx="7049807" cy="0"/>
          </a:xfrm>
          <a:prstGeom prst="line">
            <a:avLst/>
          </a:prstGeom>
          <a:ln w="6350" cmpd="sng">
            <a:solidFill>
              <a:schemeClr val="accent6"/>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ocEntry4">
            <a:hlinkClick r:id="rId14" action="ppaction://hlinksldjump"/>
            <a:extLst>
              <a:ext uri="{FF2B5EF4-FFF2-40B4-BE49-F238E27FC236}">
                <a16:creationId xmlns:a16="http://schemas.microsoft.com/office/drawing/2014/main" id="{9FF1224F-9CD2-4A28-806B-EA9891CC6BA0}"/>
              </a:ext>
            </a:extLst>
          </p:cNvPr>
          <p:cNvSpPr txBox="1"/>
          <p:nvPr>
            <p:custDataLst>
              <p:tags r:id="rId7"/>
            </p:custDataLst>
          </p:nvPr>
        </p:nvSpPr>
        <p:spPr>
          <a:xfrm>
            <a:off x="925793" y="4441826"/>
            <a:ext cx="9737725" cy="215900"/>
          </a:xfrm>
          <a:prstGeom prst="rect">
            <a:avLst/>
          </a:prstGeom>
          <a:noFill/>
        </p:spPr>
        <p:txBody>
          <a:bodyPr vert="horz" wrap="square" lIns="0" tIns="0" rIns="0" bIns="0" rtlCol="0">
            <a:noAutofit/>
          </a:bodyPr>
          <a:lstStyle/>
          <a:p>
            <a:r>
              <a:rPr lang="en-US" sz="1400" dirty="0">
                <a:solidFill>
                  <a:schemeClr val="bg2">
                    <a:lumMod val="20000"/>
                    <a:lumOff val="80000"/>
                  </a:schemeClr>
                </a:solidFill>
                <a:latin typeface="SwissReSans Light" panose="020B0504020202020204" pitchFamily="34" charset="0"/>
              </a:rPr>
              <a:t>4. Setup Swiss Re laptop for development</a:t>
            </a:r>
            <a:endParaRPr lang="en-GB" sz="1400" dirty="0" err="1">
              <a:solidFill>
                <a:schemeClr val="bg2">
                  <a:lumMod val="20000"/>
                  <a:lumOff val="80000"/>
                </a:schemeClr>
              </a:solidFill>
              <a:latin typeface="SwissReSans Light" panose="020B0504020202020204" pitchFamily="34" charset="0"/>
            </a:endParaRPr>
          </a:p>
        </p:txBody>
      </p:sp>
      <p:cxnSp>
        <p:nvCxnSpPr>
          <p:cNvPr id="15" name="TocLineStraight Connector 88">
            <a:extLst>
              <a:ext uri="{FF2B5EF4-FFF2-40B4-BE49-F238E27FC236}">
                <a16:creationId xmlns:a16="http://schemas.microsoft.com/office/drawing/2014/main" id="{D60A7126-14EA-4B55-BA75-4E7ED26252D7}"/>
              </a:ext>
            </a:extLst>
          </p:cNvPr>
          <p:cNvCxnSpPr/>
          <p:nvPr>
            <p:custDataLst>
              <p:tags r:id="rId8"/>
            </p:custDataLst>
          </p:nvPr>
        </p:nvCxnSpPr>
        <p:spPr bwMode="gray">
          <a:xfrm>
            <a:off x="925793" y="4835526"/>
            <a:ext cx="7049807" cy="0"/>
          </a:xfrm>
          <a:prstGeom prst="line">
            <a:avLst/>
          </a:prstGeom>
          <a:ln w="6350" cmpd="sng">
            <a:solidFill>
              <a:schemeClr val="accent6"/>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 name="TocEntry5">
            <a:hlinkClick r:id="rId15" action="ppaction://hlinksldjump"/>
            <a:extLst>
              <a:ext uri="{FF2B5EF4-FFF2-40B4-BE49-F238E27FC236}">
                <a16:creationId xmlns:a16="http://schemas.microsoft.com/office/drawing/2014/main" id="{1CEDB522-65C1-4C72-AFE9-AD76F1D518C3}"/>
              </a:ext>
            </a:extLst>
          </p:cNvPr>
          <p:cNvSpPr txBox="1"/>
          <p:nvPr>
            <p:custDataLst>
              <p:tags r:id="rId9"/>
            </p:custDataLst>
          </p:nvPr>
        </p:nvSpPr>
        <p:spPr>
          <a:xfrm>
            <a:off x="925793" y="5013326"/>
            <a:ext cx="9737725" cy="215900"/>
          </a:xfrm>
          <a:prstGeom prst="rect">
            <a:avLst/>
          </a:prstGeom>
          <a:noFill/>
        </p:spPr>
        <p:txBody>
          <a:bodyPr vert="horz" wrap="square" lIns="0" tIns="0" rIns="0" bIns="0" rtlCol="0">
            <a:noAutofit/>
          </a:bodyPr>
          <a:lstStyle/>
          <a:p>
            <a:r>
              <a:rPr lang="en-US" sz="1400" dirty="0">
                <a:solidFill>
                  <a:schemeClr val="bg2">
                    <a:lumMod val="20000"/>
                    <a:lumOff val="80000"/>
                  </a:schemeClr>
                </a:solidFill>
                <a:latin typeface="SwissReSans Light" panose="020B0504020202020204" pitchFamily="34" charset="0"/>
              </a:rPr>
              <a:t>5. Demo of apps and IDEs</a:t>
            </a:r>
            <a:endParaRPr lang="en-GB" sz="1400" dirty="0" err="1">
              <a:solidFill>
                <a:schemeClr val="bg2">
                  <a:lumMod val="20000"/>
                  <a:lumOff val="80000"/>
                </a:schemeClr>
              </a:solidFill>
              <a:latin typeface="SwissReSans Light" panose="020B0504020202020204" pitchFamily="34" charset="0"/>
            </a:endParaRPr>
          </a:p>
        </p:txBody>
      </p:sp>
      <p:sp>
        <p:nvSpPr>
          <p:cNvPr id="19" name="Isosceles Triangle 18">
            <a:extLst>
              <a:ext uri="{FF2B5EF4-FFF2-40B4-BE49-F238E27FC236}">
                <a16:creationId xmlns:a16="http://schemas.microsoft.com/office/drawing/2014/main" id="{0E03950C-EBDC-4FFC-828D-8B8879CF0840}"/>
              </a:ext>
            </a:extLst>
          </p:cNvPr>
          <p:cNvSpPr/>
          <p:nvPr/>
        </p:nvSpPr>
        <p:spPr>
          <a:xfrm rot="5400000">
            <a:off x="608012" y="2733675"/>
            <a:ext cx="174625" cy="193675"/>
          </a:xfrm>
          <a:prstGeom prst="triangle">
            <a:avLst/>
          </a:prstGeom>
          <a:noFill/>
          <a:ln w="952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a:latin typeface="SwissReSans" pitchFamily="34" charset="0"/>
            </a:endParaRPr>
          </a:p>
        </p:txBody>
      </p:sp>
    </p:spTree>
    <p:extLst>
      <p:ext uri="{BB962C8B-B14F-4D97-AF65-F5344CB8AC3E}">
        <p14:creationId xmlns:p14="http://schemas.microsoft.com/office/powerpoint/2010/main" val="1207733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E15AAF7-2A23-400F-BB0C-2B91933BF065}"/>
              </a:ext>
            </a:extLst>
          </p:cNvPr>
          <p:cNvSpPr>
            <a:spLocks noGrp="1"/>
          </p:cNvSpPr>
          <p:nvPr>
            <p:ph sz="half" idx="1"/>
          </p:nvPr>
        </p:nvSpPr>
        <p:spPr>
          <a:xfrm>
            <a:off x="692150" y="1628774"/>
            <a:ext cx="5328000" cy="423500"/>
          </a:xfrm>
        </p:spPr>
        <p:txBody>
          <a:bodyPr vert="horz" lIns="0" tIns="0" rIns="0" bIns="0" rtlCol="0" anchor="t">
            <a:noAutofit/>
          </a:bodyPr>
          <a:lstStyle/>
          <a:p>
            <a:pPr marL="182245" indent="-182245"/>
            <a:r>
              <a:rPr lang="en-US" dirty="0">
                <a:latin typeface="SwissReSans"/>
              </a:rPr>
              <a:t>A high “gain/pain ratio” feature for data scientists:</a:t>
            </a:r>
          </a:p>
        </p:txBody>
      </p:sp>
      <p:sp>
        <p:nvSpPr>
          <p:cNvPr id="5" name="Content Placeholder 4">
            <a:extLst>
              <a:ext uri="{FF2B5EF4-FFF2-40B4-BE49-F238E27FC236}">
                <a16:creationId xmlns:a16="http://schemas.microsoft.com/office/drawing/2014/main" id="{20971414-D915-4930-8E65-DD80EFB2092C}"/>
              </a:ext>
            </a:extLst>
          </p:cNvPr>
          <p:cNvSpPr>
            <a:spLocks noGrp="1"/>
          </p:cNvSpPr>
          <p:nvPr>
            <p:ph sz="half" idx="2"/>
          </p:nvPr>
        </p:nvSpPr>
        <p:spPr>
          <a:xfrm>
            <a:off x="6477000" y="1628776"/>
            <a:ext cx="5188335" cy="1569836"/>
          </a:xfrm>
        </p:spPr>
        <p:txBody>
          <a:bodyPr vert="horz" lIns="0" tIns="0" rIns="0" bIns="0" rtlCol="0" anchor="t">
            <a:noAutofit/>
          </a:bodyPr>
          <a:lstStyle/>
          <a:p>
            <a:pPr marL="182245" indent="-182245"/>
            <a:r>
              <a:rPr lang="en-US" dirty="0">
                <a:latin typeface="SwissReSans"/>
              </a:rPr>
              <a:t>Can be implemented in pure Python</a:t>
            </a:r>
          </a:p>
          <a:p>
            <a:pPr lvl="1" indent="-261620">
              <a:buAutoNum type="arabicPeriod"/>
            </a:pPr>
            <a:r>
              <a:rPr lang="en-US" dirty="0">
                <a:latin typeface="SwissReSans"/>
              </a:rPr>
              <a:t>stateless backend / metaprogramming frontend</a:t>
            </a:r>
          </a:p>
          <a:p>
            <a:pPr lvl="1" indent="-261620">
              <a:buAutoNum type="arabicPeriod"/>
            </a:pPr>
            <a:r>
              <a:rPr lang="en-US" dirty="0">
                <a:latin typeface="SwissReSans"/>
              </a:rPr>
              <a:t>reactive computation</a:t>
            </a:r>
          </a:p>
          <a:p>
            <a:pPr lvl="1" indent="-261620">
              <a:buAutoNum type="arabicPeriod"/>
            </a:pPr>
            <a:r>
              <a:rPr lang="en-US" dirty="0">
                <a:latin typeface="SwissReSans"/>
              </a:rPr>
              <a:t>JSON interface in between</a:t>
            </a:r>
          </a:p>
        </p:txBody>
      </p:sp>
      <p:sp>
        <p:nvSpPr>
          <p:cNvPr id="3" name="Title 2">
            <a:extLst>
              <a:ext uri="{FF2B5EF4-FFF2-40B4-BE49-F238E27FC236}">
                <a16:creationId xmlns:a16="http://schemas.microsoft.com/office/drawing/2014/main" id="{FBF8C57D-59C6-42BB-BDF6-78519FCA8DF0}"/>
              </a:ext>
            </a:extLst>
          </p:cNvPr>
          <p:cNvSpPr>
            <a:spLocks noGrp="1"/>
          </p:cNvSpPr>
          <p:nvPr>
            <p:ph type="title"/>
          </p:nvPr>
        </p:nvSpPr>
        <p:spPr/>
        <p:txBody>
          <a:bodyPr/>
          <a:lstStyle/>
          <a:p>
            <a:pPr>
              <a:lnSpc>
                <a:spcPct val="100000"/>
              </a:lnSpc>
            </a:pPr>
            <a:r>
              <a:rPr lang="en-GB" dirty="0"/>
              <a:t>Brief intro</a:t>
            </a:r>
            <a:endParaRPr lang="en-GB" sz="1400" dirty="0"/>
          </a:p>
        </p:txBody>
      </p:sp>
      <p:sp>
        <p:nvSpPr>
          <p:cNvPr id="2" name="Slide Number Placeholder 1">
            <a:extLst>
              <a:ext uri="{FF2B5EF4-FFF2-40B4-BE49-F238E27FC236}">
                <a16:creationId xmlns:a16="http://schemas.microsoft.com/office/drawing/2014/main" id="{927B4017-0B01-4BE0-81D5-133B5455043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4D2043-7E31-4A53-BD33-72A88E682172}" type="slidenum">
              <a:rPr kumimoji="0" lang="en-GB" sz="1200" b="0" i="0" u="none" strike="noStrike" kern="1200" cap="none" spc="0" normalizeH="0" baseline="0" noProof="0" smtClean="0">
                <a:ln>
                  <a:noFill/>
                </a:ln>
                <a:solidFill>
                  <a:srgbClr val="283E36"/>
                </a:solidFill>
                <a:effectLst/>
                <a:uLnTx/>
                <a:uFillTx/>
                <a:latin typeface="SwissReSans"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srgbClr val="283E36"/>
              </a:solidFill>
              <a:effectLst/>
              <a:uLnTx/>
              <a:uFillTx/>
              <a:latin typeface="SwissReSans" panose="020B0604020202020204" pitchFamily="34" charset="0"/>
              <a:ea typeface="+mn-ea"/>
              <a:cs typeface="+mn-cs"/>
            </a:endParaRPr>
          </a:p>
        </p:txBody>
      </p:sp>
      <p:sp>
        <p:nvSpPr>
          <p:cNvPr id="8" name="Content Placeholder 3">
            <a:extLst>
              <a:ext uri="{FF2B5EF4-FFF2-40B4-BE49-F238E27FC236}">
                <a16:creationId xmlns:a16="http://schemas.microsoft.com/office/drawing/2014/main" id="{5DB641DB-F295-48B7-9837-2EA99F1C517A}"/>
              </a:ext>
            </a:extLst>
          </p:cNvPr>
          <p:cNvSpPr txBox="1">
            <a:spLocks/>
          </p:cNvSpPr>
          <p:nvPr/>
        </p:nvSpPr>
        <p:spPr bwMode="black">
          <a:xfrm>
            <a:off x="692150" y="4254786"/>
            <a:ext cx="5339205" cy="874324"/>
          </a:xfrm>
          <a:prstGeom prst="rect">
            <a:avLst/>
          </a:prstGeom>
        </p:spPr>
        <p:txBody>
          <a:bodyPr vert="horz" lIns="0" tIns="0" rIns="0" bIns="0" rtlCol="0" anchor="t">
            <a:noAutofit/>
          </a:bodyPr>
          <a:lstStyle>
            <a:lvl1pPr marL="182245" indent="-182245">
              <a:lnSpc>
                <a:spcPct val="100000"/>
              </a:lnSpc>
              <a:spcBef>
                <a:spcPts val="1200"/>
              </a:spcBef>
              <a:buClrTx/>
              <a:buSzPct val="100000"/>
              <a:buFont typeface="Arial" pitchFamily="34" charset="0"/>
              <a:buChar char="•"/>
              <a:defRPr>
                <a:solidFill>
                  <a:srgbClr val="283E36"/>
                </a:solidFill>
                <a:latin typeface="SwissReSans"/>
              </a:defRPr>
            </a:lvl1pPr>
            <a:lvl2pPr marL="444500" indent="-261938">
              <a:lnSpc>
                <a:spcPct val="100000"/>
              </a:lnSpc>
              <a:spcBef>
                <a:spcPts val="1000"/>
              </a:spcBef>
              <a:buFont typeface="SwissReSans" pitchFamily="34" charset="0"/>
              <a:buChar char="–"/>
              <a:defRPr sz="1600">
                <a:solidFill>
                  <a:srgbClr val="283E36"/>
                </a:solidFill>
                <a:latin typeface="SwissReSans" pitchFamily="34" charset="0"/>
              </a:defRPr>
            </a:lvl2pPr>
            <a:lvl3pPr marL="715963" indent="-271463">
              <a:lnSpc>
                <a:spcPct val="100000"/>
              </a:lnSpc>
              <a:spcBef>
                <a:spcPts val="1000"/>
              </a:spcBef>
              <a:buFont typeface="SwissReSans" pitchFamily="34" charset="0"/>
              <a:buChar char="–"/>
              <a:defRPr sz="1600">
                <a:solidFill>
                  <a:srgbClr val="283E36"/>
                </a:solidFill>
                <a:latin typeface="SwissReSans" pitchFamily="34" charset="0"/>
              </a:defRPr>
            </a:lvl3pPr>
            <a:lvl4pPr marL="985838" indent="-269875">
              <a:lnSpc>
                <a:spcPct val="100000"/>
              </a:lnSpc>
              <a:spcBef>
                <a:spcPts val="1000"/>
              </a:spcBef>
              <a:buFont typeface="SwissReSans" pitchFamily="34" charset="0"/>
              <a:buChar char="–"/>
              <a:defRPr sz="1600">
                <a:solidFill>
                  <a:srgbClr val="283E36"/>
                </a:solidFill>
                <a:latin typeface="SwissReSans" pitchFamily="34" charset="0"/>
              </a:defRPr>
            </a:lvl4pPr>
            <a:lvl5pPr marL="1255713" indent="-269875">
              <a:lnSpc>
                <a:spcPct val="100000"/>
              </a:lnSpc>
              <a:spcBef>
                <a:spcPts val="1000"/>
              </a:spcBef>
              <a:buFont typeface="SwissReSans" pitchFamily="34" charset="0"/>
              <a:buChar char="–"/>
              <a:defRPr sz="1600">
                <a:solidFill>
                  <a:srgbClr val="283E36"/>
                </a:solidFill>
                <a:latin typeface="SwissReSans" pitchFamily="34" charset="0"/>
              </a:defRPr>
            </a:lvl5pPr>
            <a:lvl6pPr marL="2514600" indent="-228600">
              <a:spcBef>
                <a:spcPct val="20000"/>
              </a:spcBef>
              <a:buFont typeface="Arial" pitchFamily="34" charset="0"/>
              <a:buChar char="•"/>
            </a:lvl6pPr>
            <a:lvl7pPr marL="2971800" indent="-228600">
              <a:spcBef>
                <a:spcPct val="20000"/>
              </a:spcBef>
              <a:buFont typeface="Arial" pitchFamily="34" charset="0"/>
              <a:buChar char="•"/>
            </a:lvl7pPr>
            <a:lvl8pPr marL="3429000" indent="-228600">
              <a:spcBef>
                <a:spcPct val="20000"/>
              </a:spcBef>
              <a:buFont typeface="Arial" pitchFamily="34" charset="0"/>
              <a:buChar char="•"/>
            </a:lvl8pPr>
            <a:lvl9pPr marL="3886200" indent="-228600">
              <a:spcBef>
                <a:spcPct val="20000"/>
              </a:spcBef>
              <a:buFont typeface="Arial" pitchFamily="34" charset="0"/>
              <a:buChar char="•"/>
            </a:lvl9pPr>
          </a:lstStyle>
          <a:p>
            <a:r>
              <a:rPr lang="en-US" dirty="0"/>
              <a:t>For dashboard, analytics, reporting and app</a:t>
            </a:r>
          </a:p>
          <a:p>
            <a:pPr lvl="1"/>
            <a:r>
              <a:rPr lang="en-GB" dirty="0"/>
              <a:t>code: </a:t>
            </a:r>
            <a:r>
              <a:rPr lang="en-GB" dirty="0">
                <a:hlinkClick r:id="rId2"/>
              </a:rPr>
              <a:t>https://github.com/plotly/dash-sample-apps</a:t>
            </a:r>
            <a:endParaRPr lang="en-GB" dirty="0"/>
          </a:p>
        </p:txBody>
      </p:sp>
      <p:sp>
        <p:nvSpPr>
          <p:cNvPr id="9" name="Content Placeholder 4">
            <a:extLst>
              <a:ext uri="{FF2B5EF4-FFF2-40B4-BE49-F238E27FC236}">
                <a16:creationId xmlns:a16="http://schemas.microsoft.com/office/drawing/2014/main" id="{3819E0AF-EABD-4288-8F9D-F49AB3947EE9}"/>
              </a:ext>
            </a:extLst>
          </p:cNvPr>
          <p:cNvSpPr txBox="1">
            <a:spLocks/>
          </p:cNvSpPr>
          <p:nvPr/>
        </p:nvSpPr>
        <p:spPr bwMode="black">
          <a:xfrm>
            <a:off x="6477000" y="3505563"/>
            <a:ext cx="2912368" cy="1569836"/>
          </a:xfrm>
          <a:prstGeom prst="rect">
            <a:avLst/>
          </a:prstGeom>
        </p:spPr>
        <p:txBody>
          <a:bodyPr vert="horz" lIns="0" tIns="0" rIns="0" bIns="0" rtlCol="0" anchor="t">
            <a:noAutofit/>
          </a:bodyPr>
          <a:lstStyle>
            <a:defPPr>
              <a:defRPr lang="de-DE"/>
            </a:defPPr>
            <a:lvl1pPr marL="182245" indent="-182245">
              <a:spcBef>
                <a:spcPts val="1200"/>
              </a:spcBef>
              <a:buSzPct val="100000"/>
              <a:buFont typeface="Arial" pitchFamily="34" charset="0"/>
              <a:buChar char="•"/>
              <a:defRPr>
                <a:solidFill>
                  <a:srgbClr val="283E36"/>
                </a:solidFill>
                <a:latin typeface="SwissReSans"/>
              </a:defRPr>
            </a:lvl1pPr>
            <a:lvl2pPr marL="444500" lvl="1" indent="-261938">
              <a:spcBef>
                <a:spcPts val="1000"/>
              </a:spcBef>
              <a:buFont typeface="SwissReSans" pitchFamily="34" charset="0"/>
              <a:buChar char="–"/>
              <a:defRPr sz="1600">
                <a:solidFill>
                  <a:srgbClr val="283E36"/>
                </a:solidFill>
                <a:latin typeface="SwissReSans" pitchFamily="34" charset="0"/>
              </a:defRPr>
            </a:lvl2pPr>
            <a:lvl3pPr marL="715963" indent="-271463"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3pPr>
            <a:lvl4pPr marL="985838" indent="-269875"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4pPr>
            <a:lvl5pPr marL="1255713" indent="-269875"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dirty="0"/>
              <a:t>Under the hood</a:t>
            </a:r>
          </a:p>
          <a:p>
            <a:pPr lvl="1"/>
            <a:r>
              <a:rPr lang="en-US" dirty="0"/>
              <a:t>written on top of Flask, Plotly.js and React.js</a:t>
            </a:r>
          </a:p>
          <a:p>
            <a:pPr lvl="1"/>
            <a:r>
              <a:rPr lang="en-US" dirty="0"/>
              <a:t>dash: open-source library, permissive MIT license</a:t>
            </a:r>
          </a:p>
        </p:txBody>
      </p:sp>
      <p:pic>
        <p:nvPicPr>
          <p:cNvPr id="10" name="Picture 9">
            <a:extLst>
              <a:ext uri="{FF2B5EF4-FFF2-40B4-BE49-F238E27FC236}">
                <a16:creationId xmlns:a16="http://schemas.microsoft.com/office/drawing/2014/main" id="{EF362231-D9B8-4DFD-9C74-69BA26328308}"/>
              </a:ext>
            </a:extLst>
          </p:cNvPr>
          <p:cNvPicPr>
            <a:picLocks noChangeAspect="1"/>
          </p:cNvPicPr>
          <p:nvPr/>
        </p:nvPicPr>
        <p:blipFill>
          <a:blip r:embed="rId3"/>
          <a:stretch>
            <a:fillRect/>
          </a:stretch>
        </p:blipFill>
        <p:spPr>
          <a:xfrm>
            <a:off x="9934947" y="3505563"/>
            <a:ext cx="1730388" cy="1569836"/>
          </a:xfrm>
          <a:prstGeom prst="rect">
            <a:avLst/>
          </a:prstGeom>
        </p:spPr>
      </p:pic>
      <p:graphicFrame>
        <p:nvGraphicFramePr>
          <p:cNvPr id="11" name="Diagram 10">
            <a:extLst>
              <a:ext uri="{FF2B5EF4-FFF2-40B4-BE49-F238E27FC236}">
                <a16:creationId xmlns:a16="http://schemas.microsoft.com/office/drawing/2014/main" id="{A432D540-9377-447D-9F32-934F2227472F}"/>
              </a:ext>
            </a:extLst>
          </p:cNvPr>
          <p:cNvGraphicFramePr/>
          <p:nvPr>
            <p:extLst>
              <p:ext uri="{D42A27DB-BD31-4B8C-83A1-F6EECF244321}">
                <p14:modId xmlns:p14="http://schemas.microsoft.com/office/powerpoint/2010/main" val="2143542842"/>
              </p:ext>
            </p:extLst>
          </p:nvPr>
        </p:nvGraphicFramePr>
        <p:xfrm>
          <a:off x="1496787" y="2244683"/>
          <a:ext cx="2776441" cy="14943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Rectangle 11">
            <a:extLst>
              <a:ext uri="{FF2B5EF4-FFF2-40B4-BE49-F238E27FC236}">
                <a16:creationId xmlns:a16="http://schemas.microsoft.com/office/drawing/2014/main" id="{09E94E2B-914D-4F49-861B-326870549FD0}"/>
              </a:ext>
            </a:extLst>
          </p:cNvPr>
          <p:cNvSpPr/>
          <p:nvPr/>
        </p:nvSpPr>
        <p:spPr>
          <a:xfrm>
            <a:off x="692150" y="5182185"/>
            <a:ext cx="5486400" cy="990015"/>
          </a:xfrm>
          <a:prstGeom prst="rect">
            <a:avLst/>
          </a:prstGeom>
        </p:spPr>
        <p:txBody>
          <a:bodyPr vert="horz" lIns="0" tIns="0" rIns="0" bIns="0" rtlCol="0" anchor="t">
            <a:noAutofit/>
          </a:bodyPr>
          <a:lstStyle/>
          <a:p>
            <a:pPr marL="182245" indent="-182245">
              <a:spcBef>
                <a:spcPts val="1200"/>
              </a:spcBef>
              <a:buSzPct val="100000"/>
              <a:buFont typeface="Arial" pitchFamily="34" charset="0"/>
              <a:buChar char="•"/>
            </a:pPr>
            <a:r>
              <a:rPr lang="en-US" dirty="0">
                <a:solidFill>
                  <a:srgbClr val="283E36"/>
                </a:solidFill>
                <a:latin typeface="SwissReSans"/>
              </a:rPr>
              <a:t>More features and resources can be found at wiki:</a:t>
            </a:r>
          </a:p>
          <a:p>
            <a:pPr marL="444500" lvl="1" indent="-261938">
              <a:spcBef>
                <a:spcPts val="1000"/>
              </a:spcBef>
              <a:buFont typeface="SwissReSans" pitchFamily="34" charset="0"/>
              <a:buChar char="–"/>
            </a:pPr>
            <a:r>
              <a:rPr lang="en-US" sz="1600" dirty="0">
                <a:solidFill>
                  <a:srgbClr val="283E36"/>
                </a:solidFill>
                <a:latin typeface="SwissReSans" pitchFamily="34" charset="0"/>
                <a:hlinkClick r:id="rId9"/>
              </a:rPr>
              <a:t>https://wiki.swissre.com/display/DSA/Data+science+apps+with+Shiny+and+Dash</a:t>
            </a:r>
            <a:endParaRPr lang="en-US" sz="1600" dirty="0">
              <a:solidFill>
                <a:srgbClr val="283E36"/>
              </a:solidFill>
              <a:latin typeface="SwissReSans" pitchFamily="34" charset="0"/>
            </a:endParaRPr>
          </a:p>
        </p:txBody>
      </p:sp>
      <p:sp>
        <p:nvSpPr>
          <p:cNvPr id="13" name="Content Placeholder 3">
            <a:extLst>
              <a:ext uri="{FF2B5EF4-FFF2-40B4-BE49-F238E27FC236}">
                <a16:creationId xmlns:a16="http://schemas.microsoft.com/office/drawing/2014/main" id="{9E73A92B-858A-4F3D-BA37-B272A362AF30}"/>
              </a:ext>
            </a:extLst>
          </p:cNvPr>
          <p:cNvSpPr txBox="1">
            <a:spLocks/>
          </p:cNvSpPr>
          <p:nvPr/>
        </p:nvSpPr>
        <p:spPr bwMode="black">
          <a:xfrm>
            <a:off x="6477000" y="5410200"/>
            <a:ext cx="5019167" cy="733425"/>
          </a:xfrm>
          <a:prstGeom prst="rect">
            <a:avLst/>
          </a:prstGeom>
        </p:spPr>
        <p:txBody>
          <a:bodyPr vert="horz" lIns="0" tIns="0" rIns="0" bIns="0" rtlCol="0" anchor="t">
            <a:noAutofit/>
          </a:bodyPr>
          <a:lstStyle>
            <a:defPPr>
              <a:defRPr lang="de-DE"/>
            </a:defPPr>
            <a:lvl1pPr marL="182245" indent="-182245">
              <a:spcBef>
                <a:spcPts val="1200"/>
              </a:spcBef>
              <a:buSzPct val="100000"/>
              <a:buFont typeface="Arial" pitchFamily="34" charset="0"/>
              <a:buChar char="•"/>
              <a:defRPr>
                <a:solidFill>
                  <a:srgbClr val="283E36"/>
                </a:solidFill>
                <a:latin typeface="SwissReSans"/>
              </a:defRPr>
            </a:lvl1pPr>
            <a:lvl2pPr marL="444500" lvl="1" indent="-261938">
              <a:spcBef>
                <a:spcPts val="1000"/>
              </a:spcBef>
              <a:buFont typeface="SwissReSans" pitchFamily="34" charset="0"/>
              <a:buChar char="–"/>
              <a:defRPr sz="1600">
                <a:solidFill>
                  <a:srgbClr val="283E36"/>
                </a:solidFill>
                <a:latin typeface="SwissReSans" pitchFamily="34" charset="0"/>
              </a:defRPr>
            </a:lvl2pPr>
            <a:lvl3pPr marL="715963" indent="-271463"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3pPr>
            <a:lvl4pPr marL="985838" indent="-269875"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4pPr>
            <a:lvl5pPr marL="1255713" indent="-269875"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GB" dirty="0"/>
              <a:t>Where to get help for Dash?</a:t>
            </a:r>
            <a:br>
              <a:rPr lang="en-GB" dirty="0"/>
            </a:br>
            <a:r>
              <a:rPr lang="en-GB" dirty="0">
                <a:hlinkClick r:id="rId10"/>
              </a:rPr>
              <a:t>https://community.plotly.com/c/dash</a:t>
            </a:r>
            <a:endParaRPr lang="en-GB" dirty="0"/>
          </a:p>
        </p:txBody>
      </p:sp>
    </p:spTree>
    <p:extLst>
      <p:ext uri="{BB962C8B-B14F-4D97-AF65-F5344CB8AC3E}">
        <p14:creationId xmlns:p14="http://schemas.microsoft.com/office/powerpoint/2010/main" val="987569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18">
            <a:extLst>
              <a:ext uri="{FF2B5EF4-FFF2-40B4-BE49-F238E27FC236}">
                <a16:creationId xmlns:a16="http://schemas.microsoft.com/office/drawing/2014/main" id="{58D94890-150F-4C13-B8ED-E5663E312A19}"/>
              </a:ext>
            </a:extLst>
          </p:cNvPr>
          <p:cNvPicPr>
            <a:picLocks noGrp="1" noChangeAspect="1"/>
          </p:cNvPicPr>
          <p:nvPr>
            <p:ph sz="half" idx="1"/>
          </p:nvPr>
        </p:nvPicPr>
        <p:blipFill>
          <a:blip r:embed="rId2"/>
          <a:stretch>
            <a:fillRect/>
          </a:stretch>
        </p:blipFill>
        <p:spPr>
          <a:xfrm>
            <a:off x="695325" y="1648800"/>
            <a:ext cx="5327650" cy="4352562"/>
          </a:xfrm>
          <a:prstGeom prst="rect">
            <a:avLst/>
          </a:prstGeom>
        </p:spPr>
      </p:pic>
      <p:pic>
        <p:nvPicPr>
          <p:cNvPr id="20" name="Content Placeholder 19">
            <a:extLst>
              <a:ext uri="{FF2B5EF4-FFF2-40B4-BE49-F238E27FC236}">
                <a16:creationId xmlns:a16="http://schemas.microsoft.com/office/drawing/2014/main" id="{23419B1A-BD0E-4F91-8A88-DB32F3C5AC11}"/>
              </a:ext>
            </a:extLst>
          </p:cNvPr>
          <p:cNvPicPr>
            <a:picLocks noGrp="1" noChangeAspect="1"/>
          </p:cNvPicPr>
          <p:nvPr>
            <p:ph sz="half" idx="2"/>
          </p:nvPr>
        </p:nvPicPr>
        <p:blipFill>
          <a:blip r:embed="rId3"/>
          <a:stretch>
            <a:fillRect/>
          </a:stretch>
        </p:blipFill>
        <p:spPr>
          <a:xfrm>
            <a:off x="6730805" y="1628775"/>
            <a:ext cx="4634302" cy="4392613"/>
          </a:xfrm>
          <a:prstGeom prst="rect">
            <a:avLst/>
          </a:prstGeom>
        </p:spPr>
      </p:pic>
      <p:sp>
        <p:nvSpPr>
          <p:cNvPr id="3" name="Title 2">
            <a:extLst>
              <a:ext uri="{FF2B5EF4-FFF2-40B4-BE49-F238E27FC236}">
                <a16:creationId xmlns:a16="http://schemas.microsoft.com/office/drawing/2014/main" id="{FBF8C57D-59C6-42BB-BDF6-78519FCA8DF0}"/>
              </a:ext>
            </a:extLst>
          </p:cNvPr>
          <p:cNvSpPr>
            <a:spLocks noGrp="1"/>
          </p:cNvSpPr>
          <p:nvPr>
            <p:ph type="title"/>
          </p:nvPr>
        </p:nvSpPr>
        <p:spPr/>
        <p:txBody>
          <a:bodyPr/>
          <a:lstStyle/>
          <a:p>
            <a:pPr>
              <a:lnSpc>
                <a:spcPct val="100000"/>
              </a:lnSpc>
            </a:pPr>
            <a:r>
              <a:rPr lang="en-GB" dirty="0"/>
              <a:t>Dash and </a:t>
            </a:r>
            <a:r>
              <a:rPr lang="en-GB" dirty="0" err="1"/>
              <a:t>Plotly</a:t>
            </a:r>
            <a:r>
              <a:rPr lang="en-GB" dirty="0"/>
              <a:t> Gallery</a:t>
            </a:r>
            <a:endParaRPr lang="en-GB" sz="1400" dirty="0"/>
          </a:p>
        </p:txBody>
      </p:sp>
      <p:sp>
        <p:nvSpPr>
          <p:cNvPr id="2" name="Slide Number Placeholder 1">
            <a:extLst>
              <a:ext uri="{FF2B5EF4-FFF2-40B4-BE49-F238E27FC236}">
                <a16:creationId xmlns:a16="http://schemas.microsoft.com/office/drawing/2014/main" id="{927B4017-0B01-4BE0-81D5-133B5455043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4D2043-7E31-4A53-BD33-72A88E682172}" type="slidenum">
              <a:rPr kumimoji="0" lang="en-GB" sz="1200" b="0" i="0" u="none" strike="noStrike" kern="1200" cap="none" spc="0" normalizeH="0" baseline="0" noProof="0" smtClean="0">
                <a:ln>
                  <a:noFill/>
                </a:ln>
                <a:solidFill>
                  <a:srgbClr val="283E36"/>
                </a:solidFill>
                <a:effectLst/>
                <a:uLnTx/>
                <a:uFillTx/>
                <a:latin typeface="SwissReSans"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srgbClr val="283E36"/>
              </a:solidFill>
              <a:effectLst/>
              <a:uLnTx/>
              <a:uFillTx/>
              <a:latin typeface="SwissReSans" panose="020B0604020202020204" pitchFamily="34" charset="0"/>
              <a:ea typeface="+mn-ea"/>
              <a:cs typeface="+mn-cs"/>
            </a:endParaRPr>
          </a:p>
        </p:txBody>
      </p:sp>
      <p:sp>
        <p:nvSpPr>
          <p:cNvPr id="15" name="Rectangle 14">
            <a:extLst>
              <a:ext uri="{FF2B5EF4-FFF2-40B4-BE49-F238E27FC236}">
                <a16:creationId xmlns:a16="http://schemas.microsoft.com/office/drawing/2014/main" id="{19FCA31A-A1EE-4566-B3DA-5988EDFB9D71}"/>
              </a:ext>
            </a:extLst>
          </p:cNvPr>
          <p:cNvSpPr/>
          <p:nvPr/>
        </p:nvSpPr>
        <p:spPr>
          <a:xfrm>
            <a:off x="609600" y="1292423"/>
            <a:ext cx="3294748" cy="307777"/>
          </a:xfrm>
          <a:prstGeom prst="rect">
            <a:avLst/>
          </a:prstGeom>
        </p:spPr>
        <p:txBody>
          <a:bodyPr wrap="none">
            <a:spAutoFit/>
          </a:bodyPr>
          <a:lstStyle/>
          <a:p>
            <a:r>
              <a:rPr lang="en-GB" sz="1400" dirty="0">
                <a:solidFill>
                  <a:srgbClr val="627D77"/>
                </a:solidFill>
                <a:latin typeface="SwissReSans" pitchFamily="34" charset="0"/>
                <a:ea typeface="+mj-ea"/>
                <a:cs typeface="+mj-cs"/>
              </a:rPr>
              <a:t>https://dash-gallery.plotly.host/Portal/</a:t>
            </a:r>
            <a:endParaRPr lang="en-GB" dirty="0"/>
          </a:p>
        </p:txBody>
      </p:sp>
      <p:sp>
        <p:nvSpPr>
          <p:cNvPr id="21" name="Rectangle 20">
            <a:extLst>
              <a:ext uri="{FF2B5EF4-FFF2-40B4-BE49-F238E27FC236}">
                <a16:creationId xmlns:a16="http://schemas.microsoft.com/office/drawing/2014/main" id="{BB8AFB19-E262-487A-A3B1-3F7EE912EADC}"/>
              </a:ext>
            </a:extLst>
          </p:cNvPr>
          <p:cNvSpPr/>
          <p:nvPr/>
        </p:nvSpPr>
        <p:spPr>
          <a:xfrm>
            <a:off x="6733433" y="1292423"/>
            <a:ext cx="2335191" cy="307777"/>
          </a:xfrm>
          <a:prstGeom prst="rect">
            <a:avLst/>
          </a:prstGeom>
        </p:spPr>
        <p:txBody>
          <a:bodyPr wrap="none">
            <a:spAutoFit/>
          </a:bodyPr>
          <a:lstStyle/>
          <a:p>
            <a:r>
              <a:rPr lang="en-GB" sz="1400" dirty="0">
                <a:solidFill>
                  <a:srgbClr val="627D77"/>
                </a:solidFill>
                <a:latin typeface="SwissReSans" pitchFamily="34" charset="0"/>
                <a:ea typeface="+mj-ea"/>
                <a:cs typeface="+mj-cs"/>
              </a:rPr>
              <a:t>https://plotly.com/python/</a:t>
            </a:r>
            <a:endParaRPr lang="en-GB" dirty="0"/>
          </a:p>
        </p:txBody>
      </p:sp>
    </p:spTree>
    <p:extLst>
      <p:ext uri="{BB962C8B-B14F-4D97-AF65-F5344CB8AC3E}">
        <p14:creationId xmlns:p14="http://schemas.microsoft.com/office/powerpoint/2010/main" val="25806925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0E8067B-F127-448E-A90F-F4FAB79C8263}"/>
              </a:ext>
            </a:extLst>
          </p:cNvPr>
          <p:cNvPicPr>
            <a:picLocks noChangeAspect="1"/>
          </p:cNvPicPr>
          <p:nvPr/>
        </p:nvPicPr>
        <p:blipFill>
          <a:blip r:embed="rId2"/>
          <a:stretch>
            <a:fillRect/>
          </a:stretch>
        </p:blipFill>
        <p:spPr>
          <a:xfrm>
            <a:off x="701187" y="1381867"/>
            <a:ext cx="8188518" cy="4544628"/>
          </a:xfrm>
          <a:prstGeom prst="rect">
            <a:avLst/>
          </a:prstGeom>
          <a:noFill/>
        </p:spPr>
      </p:pic>
      <p:sp>
        <p:nvSpPr>
          <p:cNvPr id="3" name="Title 2">
            <a:extLst>
              <a:ext uri="{FF2B5EF4-FFF2-40B4-BE49-F238E27FC236}">
                <a16:creationId xmlns:a16="http://schemas.microsoft.com/office/drawing/2014/main" id="{FBF8C57D-59C6-42BB-BDF6-78519FCA8DF0}"/>
              </a:ext>
            </a:extLst>
          </p:cNvPr>
          <p:cNvSpPr>
            <a:spLocks noGrp="1"/>
          </p:cNvSpPr>
          <p:nvPr>
            <p:ph type="title"/>
          </p:nvPr>
        </p:nvSpPr>
        <p:spPr>
          <a:xfrm>
            <a:off x="695325" y="692151"/>
            <a:ext cx="11017250" cy="692647"/>
          </a:xfrm>
        </p:spPr>
        <p:txBody>
          <a:bodyPr vert="horz" lIns="0" tIns="0" rIns="0" bIns="0" rtlCol="0" anchor="t" anchorCtr="0">
            <a:normAutofit/>
          </a:bodyPr>
          <a:lstStyle/>
          <a:p>
            <a:r>
              <a:rPr lang="en-GB" kern="1200">
                <a:latin typeface="SwissReSans" pitchFamily="34" charset="0"/>
                <a:ea typeface="+mj-ea"/>
                <a:cs typeface="+mj-cs"/>
              </a:rPr>
              <a:t>Data Visualization and Dashboard libraries (2020 Nov.)</a:t>
            </a:r>
          </a:p>
        </p:txBody>
      </p:sp>
      <p:sp>
        <p:nvSpPr>
          <p:cNvPr id="2" name="Slide Number Placeholder 1">
            <a:extLst>
              <a:ext uri="{FF2B5EF4-FFF2-40B4-BE49-F238E27FC236}">
                <a16:creationId xmlns:a16="http://schemas.microsoft.com/office/drawing/2014/main" id="{927B4017-0B01-4BE0-81D5-133B54550431}"/>
              </a:ext>
            </a:extLst>
          </p:cNvPr>
          <p:cNvSpPr>
            <a:spLocks noGrp="1"/>
          </p:cNvSpPr>
          <p:nvPr>
            <p:ph type="sldNum" sz="quarter" idx="12"/>
          </p:nvPr>
        </p:nvSpPr>
        <p:spPr>
          <a:xfrm>
            <a:off x="11414762" y="6472512"/>
            <a:ext cx="287008" cy="182562"/>
          </a:xfrm>
        </p:spPr>
        <p:txBody>
          <a:bodyPr vert="horz" wrap="none" lIns="0" tIns="0" rIns="0" bIns="0" rtlCol="0" anchor="b" anchorCtr="0">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5E4D2043-7E31-4A53-BD33-72A88E682172}" type="slidenum">
              <a:rPr kumimoji="0" lang="en-GB" sz="1200" b="0" i="0" u="none" strike="noStrike" kern="1200" cap="none" spc="0" normalizeH="0" baseline="0" noProof="0" smtClean="0">
                <a:ln>
                  <a:noFill/>
                </a:ln>
                <a:solidFill>
                  <a:srgbClr val="283E36"/>
                </a:solidFill>
                <a:effectLst/>
                <a:uLnTx/>
                <a:uFillTx/>
                <a:latin typeface="SwissReSans" panose="020B0604020202020204" pitchFamily="34" charset="0"/>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6</a:t>
            </a:fld>
            <a:endParaRPr kumimoji="0" lang="en-GB" sz="1200" b="0" i="0" u="none" strike="noStrike" kern="1200" cap="none" spc="0" normalizeH="0" baseline="0" noProof="0">
              <a:ln>
                <a:noFill/>
              </a:ln>
              <a:solidFill>
                <a:srgbClr val="283E36"/>
              </a:solidFill>
              <a:effectLst/>
              <a:uLnTx/>
              <a:uFillTx/>
              <a:latin typeface="SwissReSans" panose="020B0604020202020204" pitchFamily="34" charset="0"/>
              <a:ea typeface="+mn-ea"/>
              <a:cs typeface="+mn-cs"/>
            </a:endParaRPr>
          </a:p>
        </p:txBody>
      </p:sp>
      <p:sp>
        <p:nvSpPr>
          <p:cNvPr id="6" name="Rectangle 5">
            <a:extLst>
              <a:ext uri="{FF2B5EF4-FFF2-40B4-BE49-F238E27FC236}">
                <a16:creationId xmlns:a16="http://schemas.microsoft.com/office/drawing/2014/main" id="{35EEE1D4-20D6-43FB-A50F-044DE1BEA0F7}"/>
              </a:ext>
            </a:extLst>
          </p:cNvPr>
          <p:cNvSpPr/>
          <p:nvPr/>
        </p:nvSpPr>
        <p:spPr>
          <a:xfrm>
            <a:off x="4908550" y="1524000"/>
            <a:ext cx="1847850" cy="1219200"/>
          </a:xfrm>
          <a:custGeom>
            <a:avLst/>
            <a:gdLst>
              <a:gd name="connsiteX0" fmla="*/ 0 w 1847850"/>
              <a:gd name="connsiteY0" fmla="*/ 0 h 1219200"/>
              <a:gd name="connsiteX1" fmla="*/ 443484 w 1847850"/>
              <a:gd name="connsiteY1" fmla="*/ 0 h 1219200"/>
              <a:gd name="connsiteX2" fmla="*/ 850011 w 1847850"/>
              <a:gd name="connsiteY2" fmla="*/ 0 h 1219200"/>
              <a:gd name="connsiteX3" fmla="*/ 1348931 w 1847850"/>
              <a:gd name="connsiteY3" fmla="*/ 0 h 1219200"/>
              <a:gd name="connsiteX4" fmla="*/ 1847850 w 1847850"/>
              <a:gd name="connsiteY4" fmla="*/ 0 h 1219200"/>
              <a:gd name="connsiteX5" fmla="*/ 1847850 w 1847850"/>
              <a:gd name="connsiteY5" fmla="*/ 394208 h 1219200"/>
              <a:gd name="connsiteX6" fmla="*/ 1847850 w 1847850"/>
              <a:gd name="connsiteY6" fmla="*/ 776224 h 1219200"/>
              <a:gd name="connsiteX7" fmla="*/ 1847850 w 1847850"/>
              <a:gd name="connsiteY7" fmla="*/ 1219200 h 1219200"/>
              <a:gd name="connsiteX8" fmla="*/ 1385888 w 1847850"/>
              <a:gd name="connsiteY8" fmla="*/ 1219200 h 1219200"/>
              <a:gd name="connsiteX9" fmla="*/ 979361 w 1847850"/>
              <a:gd name="connsiteY9" fmla="*/ 1219200 h 1219200"/>
              <a:gd name="connsiteX10" fmla="*/ 517398 w 1847850"/>
              <a:gd name="connsiteY10" fmla="*/ 1219200 h 1219200"/>
              <a:gd name="connsiteX11" fmla="*/ 0 w 1847850"/>
              <a:gd name="connsiteY11" fmla="*/ 1219200 h 1219200"/>
              <a:gd name="connsiteX12" fmla="*/ 0 w 1847850"/>
              <a:gd name="connsiteY12" fmla="*/ 824992 h 1219200"/>
              <a:gd name="connsiteX13" fmla="*/ 0 w 1847850"/>
              <a:gd name="connsiteY13" fmla="*/ 430784 h 1219200"/>
              <a:gd name="connsiteX14" fmla="*/ 0 w 1847850"/>
              <a:gd name="connsiteY14"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47850" h="1219200" extrusionOk="0">
                <a:moveTo>
                  <a:pt x="0" y="0"/>
                </a:moveTo>
                <a:cubicBezTo>
                  <a:pt x="130078" y="-8038"/>
                  <a:pt x="326823" y="9082"/>
                  <a:pt x="443484" y="0"/>
                </a:cubicBezTo>
                <a:cubicBezTo>
                  <a:pt x="560145" y="-9082"/>
                  <a:pt x="693711" y="47442"/>
                  <a:pt x="850011" y="0"/>
                </a:cubicBezTo>
                <a:cubicBezTo>
                  <a:pt x="1006311" y="-47442"/>
                  <a:pt x="1217869" y="9389"/>
                  <a:pt x="1348931" y="0"/>
                </a:cubicBezTo>
                <a:cubicBezTo>
                  <a:pt x="1479993" y="-9389"/>
                  <a:pt x="1732162" y="32903"/>
                  <a:pt x="1847850" y="0"/>
                </a:cubicBezTo>
                <a:cubicBezTo>
                  <a:pt x="1891241" y="133639"/>
                  <a:pt x="1834607" y="279326"/>
                  <a:pt x="1847850" y="394208"/>
                </a:cubicBezTo>
                <a:cubicBezTo>
                  <a:pt x="1861093" y="509090"/>
                  <a:pt x="1807330" y="640636"/>
                  <a:pt x="1847850" y="776224"/>
                </a:cubicBezTo>
                <a:cubicBezTo>
                  <a:pt x="1888370" y="911812"/>
                  <a:pt x="1809919" y="1122792"/>
                  <a:pt x="1847850" y="1219200"/>
                </a:cubicBezTo>
                <a:cubicBezTo>
                  <a:pt x="1750863" y="1267517"/>
                  <a:pt x="1520880" y="1164091"/>
                  <a:pt x="1385888" y="1219200"/>
                </a:cubicBezTo>
                <a:cubicBezTo>
                  <a:pt x="1250896" y="1274309"/>
                  <a:pt x="1076505" y="1216198"/>
                  <a:pt x="979361" y="1219200"/>
                </a:cubicBezTo>
                <a:cubicBezTo>
                  <a:pt x="882217" y="1222202"/>
                  <a:pt x="666528" y="1196119"/>
                  <a:pt x="517398" y="1219200"/>
                </a:cubicBezTo>
                <a:cubicBezTo>
                  <a:pt x="368268" y="1242281"/>
                  <a:pt x="183017" y="1167802"/>
                  <a:pt x="0" y="1219200"/>
                </a:cubicBezTo>
                <a:cubicBezTo>
                  <a:pt x="-43841" y="1090082"/>
                  <a:pt x="21159" y="937129"/>
                  <a:pt x="0" y="824992"/>
                </a:cubicBezTo>
                <a:cubicBezTo>
                  <a:pt x="-21159" y="712855"/>
                  <a:pt x="23215" y="552742"/>
                  <a:pt x="0" y="430784"/>
                </a:cubicBezTo>
                <a:cubicBezTo>
                  <a:pt x="-23215" y="308826"/>
                  <a:pt x="6032" y="101383"/>
                  <a:pt x="0" y="0"/>
                </a:cubicBezTo>
                <a:close/>
              </a:path>
            </a:pathLst>
          </a:custGeom>
          <a:noFill/>
          <a:ln w="19050">
            <a:solidFill>
              <a:schemeClr val="tx2"/>
            </a:solidFill>
            <a:extLst>
              <a:ext uri="{C807C97D-BFC1-408E-A445-0C87EB9F89A2}">
                <ask:lineSketchStyleProps xmlns:ask="http://schemas.microsoft.com/office/drawing/2018/sketchyshapes" sd="1219033472">
                  <a:prstGeom prst="rect">
                    <a:avLst/>
                  </a:prstGeom>
                  <ask:type>
                    <ask:lineSketchScribble/>
                  </ask:type>
                </ask:lineSketchStyleProps>
              </a:ext>
            </a:extLst>
          </a:ln>
          <a:effectLst>
            <a:glow rad="254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err="1">
              <a:ln>
                <a:noFill/>
              </a:ln>
              <a:solidFill>
                <a:prstClr val="white"/>
              </a:solidFill>
              <a:effectLst/>
              <a:uLnTx/>
              <a:uFillTx/>
              <a:latin typeface="SwissReSans" pitchFamily="34" charset="0"/>
              <a:ea typeface="+mn-ea"/>
              <a:cs typeface="+mn-cs"/>
            </a:endParaRP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75DE83A4-9286-425C-93F7-DD482B008F20}"/>
                  </a:ext>
                </a:extLst>
              </p:cNvPr>
              <p:cNvSpPr/>
              <p:nvPr/>
            </p:nvSpPr>
            <p:spPr>
              <a:xfrm>
                <a:off x="9254878" y="4093177"/>
                <a:ext cx="2644932" cy="1800686"/>
              </a:xfrm>
              <a:prstGeom prst="rect">
                <a:avLst/>
              </a:prstGeom>
            </p:spPr>
            <p:txBody>
              <a:bodyPr wrap="square">
                <a:spAutoFit/>
              </a:bodyPr>
              <a:lstStyle/>
              <a:p>
                <a:pPr marL="0" marR="0" lvl="0" indent="0" algn="l" defTabSz="914400" rtl="0" eaLnBrk="1" fontAlgn="auto" latinLnBrk="0" hangingPunct="1">
                  <a:lnSpc>
                    <a:spcPct val="95000"/>
                  </a:lnSpc>
                  <a:spcBef>
                    <a:spcPts val="0"/>
                  </a:spcBef>
                  <a:spcAft>
                    <a:spcPts val="600"/>
                  </a:spcAft>
                  <a:buClrTx/>
                  <a:buSzPct val="100000"/>
                  <a:buFontTx/>
                  <a:buNone/>
                  <a:tabLst/>
                  <a:defRPr/>
                </a:pPr>
                <a:r>
                  <a:rPr kumimoji="0" lang="en-GB" sz="1200" b="0" i="0" u="none" strike="noStrike" kern="1200" cap="none" spc="0" normalizeH="0" baseline="0" noProof="0" dirty="0">
                    <a:ln>
                      <a:noFill/>
                    </a:ln>
                    <a:solidFill>
                      <a:srgbClr val="283E36"/>
                    </a:solidFill>
                    <a:effectLst/>
                    <a:uLnTx/>
                    <a:uFillTx/>
                    <a:latin typeface="SwissReSans"/>
                    <a:ea typeface="+mn-ea"/>
                    <a:cs typeface="+mn-cs"/>
                  </a:rPr>
                  <a:t>Try to explain this using ”adoption threshold” (or simply compare with Python + JavaScript):</a:t>
                </a:r>
              </a:p>
              <a:p>
                <a:pPr marL="0" marR="0" lvl="0" indent="0" algn="l" defTabSz="914400" rtl="0" eaLnBrk="1" fontAlgn="auto" latinLnBrk="0" hangingPunct="1">
                  <a:lnSpc>
                    <a:spcPct val="95000"/>
                  </a:lnSpc>
                  <a:spcBef>
                    <a:spcPts val="0"/>
                  </a:spcBef>
                  <a:spcAft>
                    <a:spcPts val="600"/>
                  </a:spcAft>
                  <a:buClrTx/>
                  <a:buSzPct val="100000"/>
                  <a:buFontTx/>
                  <a:buNone/>
                  <a:tabLst/>
                  <a:defRPr/>
                </a:pPr>
                <a:endParaRPr kumimoji="0" lang="en-GB" sz="700" b="0" i="0" u="none" strike="noStrike" kern="1200" cap="none" spc="0" normalizeH="0" baseline="0" noProof="0" dirty="0">
                  <a:ln>
                    <a:noFill/>
                  </a:ln>
                  <a:solidFill>
                    <a:srgbClr val="283E36"/>
                  </a:solidFill>
                  <a:effectLst/>
                  <a:uLnTx/>
                  <a:uFillTx/>
                  <a:latin typeface="SwissReSans"/>
                  <a:ea typeface="+mn-ea"/>
                  <a:cs typeface="+mn-cs"/>
                </a:endParaRPr>
              </a:p>
              <a:p>
                <a:pPr marL="0" marR="0" lvl="0" indent="0" algn="l" defTabSz="914400" rtl="0" eaLnBrk="1" fontAlgn="auto" latinLnBrk="0" hangingPunct="1">
                  <a:lnSpc>
                    <a:spcPct val="95000"/>
                  </a:lnSpc>
                  <a:spcBef>
                    <a:spcPts val="0"/>
                  </a:spcBef>
                  <a:spcAft>
                    <a:spcPts val="600"/>
                  </a:spcAft>
                  <a:buClrTx/>
                  <a:buSzPct val="100000"/>
                  <a:buFontTx/>
                  <a:buNone/>
                  <a:tabLst/>
                  <a:defRPr/>
                </a:pPr>
                <a14:m>
                  <m:oMathPara xmlns:m="http://schemas.openxmlformats.org/officeDocument/2006/math">
                    <m:oMathParaPr>
                      <m:jc m:val="centerGroup"/>
                    </m:oMathParaPr>
                    <m:oMath xmlns:m="http://schemas.openxmlformats.org/officeDocument/2006/math">
                      <m:f>
                        <m:fPr>
                          <m:ctrlPr>
                            <a:rPr kumimoji="0" lang="en-US" sz="1200" b="0" i="1" u="none" strike="noStrike" kern="1200" cap="none" spc="0" normalizeH="0" baseline="0" noProof="0" smtClean="0">
                              <a:ln>
                                <a:noFill/>
                              </a:ln>
                              <a:solidFill>
                                <a:srgbClr val="283E36"/>
                              </a:solidFill>
                              <a:effectLst/>
                              <a:uLnTx/>
                              <a:uFillTx/>
                              <a:latin typeface="Cambria Math" panose="02040503050406030204" pitchFamily="18" charset="0"/>
                              <a:ea typeface="+mn-ea"/>
                              <a:cs typeface="+mn-cs"/>
                            </a:rPr>
                          </m:ctrlPr>
                        </m:fPr>
                        <m:num>
                          <m:r>
                            <a:rPr kumimoji="0" lang="en-US" sz="1200" b="0" i="1" u="none" strike="noStrike" kern="1200" cap="none" spc="0" normalizeH="0" baseline="0" noProof="0">
                              <a:ln>
                                <a:noFill/>
                              </a:ln>
                              <a:solidFill>
                                <a:srgbClr val="283E36"/>
                              </a:solidFill>
                              <a:effectLst/>
                              <a:uLnTx/>
                              <a:uFillTx/>
                              <a:latin typeface="Cambria Math" panose="02040503050406030204" pitchFamily="18" charset="0"/>
                              <a:ea typeface="+mn-ea"/>
                              <a:cs typeface="+mn-cs"/>
                            </a:rPr>
                            <m:t>𝑝𝑒𝑟𝑐𝑒𝑖𝑣𝑒𝑑</m:t>
                          </m:r>
                          <m:r>
                            <a:rPr kumimoji="0" lang="en-US" sz="1200" b="0" i="1" u="none" strike="noStrike" kern="1200" cap="none" spc="0" normalizeH="0" baseline="0" noProof="0">
                              <a:ln>
                                <a:noFill/>
                              </a:ln>
                              <a:solidFill>
                                <a:srgbClr val="283E36"/>
                              </a:solidFill>
                              <a:effectLst/>
                              <a:uLnTx/>
                              <a:uFillTx/>
                              <a:latin typeface="Cambria Math" panose="02040503050406030204" pitchFamily="18" charset="0"/>
                              <a:ea typeface="+mn-ea"/>
                              <a:cs typeface="+mn-cs"/>
                            </a:rPr>
                            <m:t> </m:t>
                          </m:r>
                          <m:r>
                            <a:rPr kumimoji="0" lang="en-US" sz="1200" b="0" i="1" u="none" strike="noStrike" kern="1200" cap="none" spc="0" normalizeH="0" baseline="0" noProof="0">
                              <a:ln>
                                <a:noFill/>
                              </a:ln>
                              <a:solidFill>
                                <a:srgbClr val="283E36"/>
                              </a:solidFill>
                              <a:effectLst/>
                              <a:uLnTx/>
                              <a:uFillTx/>
                              <a:latin typeface="Cambria Math" panose="02040503050406030204" pitchFamily="18" charset="0"/>
                              <a:ea typeface="+mn-ea"/>
                              <a:cs typeface="+mn-cs"/>
                            </a:rPr>
                            <m:t>𝑎𝑑𝑜𝑝𝑡𝑖𝑜𝑛</m:t>
                          </m:r>
                          <m:r>
                            <a:rPr kumimoji="0" lang="en-US" sz="1200" b="0" i="1" u="none" strike="noStrike" kern="1200" cap="none" spc="0" normalizeH="0" baseline="0" noProof="0">
                              <a:ln>
                                <a:noFill/>
                              </a:ln>
                              <a:solidFill>
                                <a:srgbClr val="283E36"/>
                              </a:solidFill>
                              <a:effectLst/>
                              <a:uLnTx/>
                              <a:uFillTx/>
                              <a:latin typeface="Cambria Math" panose="02040503050406030204" pitchFamily="18" charset="0"/>
                              <a:ea typeface="+mn-ea"/>
                              <a:cs typeface="+mn-cs"/>
                            </a:rPr>
                            <m:t> </m:t>
                          </m:r>
                          <m:r>
                            <a:rPr kumimoji="0" lang="en-US" sz="1200" b="0" i="1" u="none" strike="noStrike" kern="1200" cap="none" spc="0" normalizeH="0" baseline="0" noProof="0">
                              <a:ln>
                                <a:noFill/>
                              </a:ln>
                              <a:solidFill>
                                <a:srgbClr val="283E36"/>
                              </a:solidFill>
                              <a:effectLst/>
                              <a:uLnTx/>
                              <a:uFillTx/>
                              <a:latin typeface="Cambria Math" panose="02040503050406030204" pitchFamily="18" charset="0"/>
                              <a:ea typeface="+mn-ea"/>
                              <a:cs typeface="+mn-cs"/>
                            </a:rPr>
                            <m:t>𝑛𝑒𝑒𝑑</m:t>
                          </m:r>
                        </m:num>
                        <m:den>
                          <m:r>
                            <a:rPr kumimoji="0" lang="en-US" sz="1200" b="0" i="1" u="none" strike="noStrike" kern="1200" cap="none" spc="0" normalizeH="0" baseline="0" noProof="0">
                              <a:ln>
                                <a:noFill/>
                              </a:ln>
                              <a:solidFill>
                                <a:srgbClr val="283E36"/>
                              </a:solidFill>
                              <a:effectLst/>
                              <a:uLnTx/>
                              <a:uFillTx/>
                              <a:latin typeface="Cambria Math" panose="02040503050406030204" pitchFamily="18" charset="0"/>
                              <a:ea typeface="+mn-ea"/>
                              <a:cs typeface="+mn-cs"/>
                            </a:rPr>
                            <m:t>𝑝𝑒𝑟𝑐𝑒𝑖𝑣𝑒𝑑</m:t>
                          </m:r>
                          <m:r>
                            <a:rPr kumimoji="0" lang="en-US" sz="1200" b="0" i="1" u="none" strike="noStrike" kern="1200" cap="none" spc="0" normalizeH="0" baseline="0" noProof="0">
                              <a:ln>
                                <a:noFill/>
                              </a:ln>
                              <a:solidFill>
                                <a:srgbClr val="283E36"/>
                              </a:solidFill>
                              <a:effectLst/>
                              <a:uLnTx/>
                              <a:uFillTx/>
                              <a:latin typeface="Cambria Math" panose="02040503050406030204" pitchFamily="18" charset="0"/>
                              <a:ea typeface="+mn-ea"/>
                              <a:cs typeface="+mn-cs"/>
                            </a:rPr>
                            <m:t> </m:t>
                          </m:r>
                          <m:r>
                            <a:rPr kumimoji="0" lang="en-US" sz="1200" b="0" i="1" u="none" strike="noStrike" kern="1200" cap="none" spc="0" normalizeH="0" baseline="0" noProof="0">
                              <a:ln>
                                <a:noFill/>
                              </a:ln>
                              <a:solidFill>
                                <a:srgbClr val="283E36"/>
                              </a:solidFill>
                              <a:effectLst/>
                              <a:uLnTx/>
                              <a:uFillTx/>
                              <a:latin typeface="Cambria Math" panose="02040503050406030204" pitchFamily="18" charset="0"/>
                              <a:ea typeface="+mn-ea"/>
                              <a:cs typeface="+mn-cs"/>
                            </a:rPr>
                            <m:t>𝑎𝑑𝑜𝑝𝑡𝑖𝑜𝑛</m:t>
                          </m:r>
                          <m:r>
                            <a:rPr kumimoji="0" lang="en-US" sz="1200" b="0" i="1" u="none" strike="noStrike" kern="1200" cap="none" spc="0" normalizeH="0" baseline="0" noProof="0">
                              <a:ln>
                                <a:noFill/>
                              </a:ln>
                              <a:solidFill>
                                <a:srgbClr val="283E36"/>
                              </a:solidFill>
                              <a:effectLst/>
                              <a:uLnTx/>
                              <a:uFillTx/>
                              <a:latin typeface="Cambria Math" panose="02040503050406030204" pitchFamily="18" charset="0"/>
                              <a:ea typeface="+mn-ea"/>
                              <a:cs typeface="+mn-cs"/>
                            </a:rPr>
                            <m:t> </m:t>
                          </m:r>
                          <m:r>
                            <a:rPr kumimoji="0" lang="en-US" sz="1200" b="0" i="1" u="none" strike="noStrike" kern="1200" cap="none" spc="0" normalizeH="0" baseline="0" noProof="0">
                              <a:ln>
                                <a:noFill/>
                              </a:ln>
                              <a:solidFill>
                                <a:srgbClr val="283E36"/>
                              </a:solidFill>
                              <a:effectLst/>
                              <a:uLnTx/>
                              <a:uFillTx/>
                              <a:latin typeface="Cambria Math" panose="02040503050406030204" pitchFamily="18" charset="0"/>
                              <a:ea typeface="+mn-ea"/>
                              <a:cs typeface="+mn-cs"/>
                            </a:rPr>
                            <m:t>𝑝𝑎𝑖𝑛</m:t>
                          </m:r>
                        </m:den>
                      </m:f>
                      <m:r>
                        <a:rPr kumimoji="0" lang="en-GB" sz="1200" b="0" i="1" u="none" strike="noStrike" kern="1200" cap="none" spc="0" normalizeH="0" baseline="0" noProof="0" smtClean="0">
                          <a:ln>
                            <a:noFill/>
                          </a:ln>
                          <a:solidFill>
                            <a:srgbClr val="283E36"/>
                          </a:solidFill>
                          <a:effectLst/>
                          <a:uLnTx/>
                          <a:uFillTx/>
                          <a:latin typeface="Cambria Math" panose="02040503050406030204" pitchFamily="18" charset="0"/>
                          <a:ea typeface="+mn-ea"/>
                          <a:cs typeface="+mn-cs"/>
                        </a:rPr>
                        <m:t>&gt;1</m:t>
                      </m:r>
                    </m:oMath>
                  </m:oMathPara>
                </a14:m>
                <a:endParaRPr kumimoji="0" lang="en-GB" sz="1200" b="0" i="0" u="none" strike="noStrike" kern="1200" cap="none" spc="0" normalizeH="0" baseline="0" noProof="0" dirty="0">
                  <a:ln>
                    <a:noFill/>
                  </a:ln>
                  <a:solidFill>
                    <a:srgbClr val="283E36"/>
                  </a:solidFill>
                  <a:effectLst/>
                  <a:uLnTx/>
                  <a:uFillTx/>
                  <a:latin typeface="SwissReSans"/>
                  <a:ea typeface="+mn-ea"/>
                  <a:cs typeface="+mn-cs"/>
                </a:endParaRPr>
              </a:p>
              <a:p>
                <a:pPr marL="0" marR="0" lvl="0" indent="0" algn="l" defTabSz="914400" rtl="0" eaLnBrk="1" fontAlgn="auto" latinLnBrk="0" hangingPunct="1">
                  <a:lnSpc>
                    <a:spcPct val="95000"/>
                  </a:lnSpc>
                  <a:spcBef>
                    <a:spcPts val="0"/>
                  </a:spcBef>
                  <a:spcAft>
                    <a:spcPts val="600"/>
                  </a:spcAft>
                  <a:buClrTx/>
                  <a:buSzPct val="100000"/>
                  <a:buFontTx/>
                  <a:buNone/>
                  <a:tabLst/>
                  <a:defRPr/>
                </a:pPr>
                <a:endParaRPr kumimoji="0" lang="en-US" sz="700" b="0" i="1" u="none" strike="noStrike" kern="1200" cap="none" spc="0" normalizeH="0" baseline="0" noProof="0" dirty="0">
                  <a:ln>
                    <a:noFill/>
                  </a:ln>
                  <a:solidFill>
                    <a:srgbClr val="283E36"/>
                  </a:solidFill>
                  <a:effectLst/>
                  <a:uLnTx/>
                  <a:uFillTx/>
                  <a:latin typeface="SwissReSans"/>
                  <a:ea typeface="+mn-ea"/>
                  <a:cs typeface="+mn-cs"/>
                </a:endParaRPr>
              </a:p>
              <a:p>
                <a:pPr marL="0" marR="0" lvl="0" indent="0" algn="l" defTabSz="914400" rtl="0" eaLnBrk="1" fontAlgn="auto" latinLnBrk="0" hangingPunct="1">
                  <a:lnSpc>
                    <a:spcPct val="95000"/>
                  </a:lnSpc>
                  <a:spcBef>
                    <a:spcPts val="0"/>
                  </a:spcBef>
                  <a:spcAft>
                    <a:spcPts val="600"/>
                  </a:spcAft>
                  <a:buClrTx/>
                  <a:buSzPct val="100000"/>
                  <a:buFontTx/>
                  <a:buNone/>
                  <a:tabLst/>
                  <a:defRPr/>
                </a:pPr>
                <a:r>
                  <a:rPr kumimoji="0" lang="en-US" sz="1050" b="0" i="0" u="none" strike="noStrike" kern="1200" cap="none" spc="0" normalizeH="0" baseline="0" noProof="0" dirty="0">
                    <a:ln>
                      <a:noFill/>
                    </a:ln>
                    <a:solidFill>
                      <a:srgbClr val="283E36"/>
                    </a:solidFill>
                    <a:effectLst/>
                    <a:uLnTx/>
                    <a:uFillTx/>
                    <a:latin typeface="SwissReSans"/>
                    <a:ea typeface="+mn-ea"/>
                    <a:cs typeface="+mn-cs"/>
                  </a:rPr>
                  <a:t>Source: The sociology of programming languages, Leo </a:t>
                </a:r>
                <a:r>
                  <a:rPr kumimoji="0" lang="en-US" sz="1050" b="0" i="0" u="none" strike="noStrike" kern="1200" cap="none" spc="0" normalizeH="0" baseline="0" noProof="0" dirty="0" err="1">
                    <a:ln>
                      <a:noFill/>
                    </a:ln>
                    <a:solidFill>
                      <a:srgbClr val="283E36"/>
                    </a:solidFill>
                    <a:effectLst/>
                    <a:uLnTx/>
                    <a:uFillTx/>
                    <a:latin typeface="SwissReSans"/>
                    <a:ea typeface="+mn-ea"/>
                    <a:cs typeface="+mn-cs"/>
                  </a:rPr>
                  <a:t>Meyerovich</a:t>
                </a:r>
                <a:endParaRPr kumimoji="0" lang="en-GB" sz="1050" b="0" i="0" u="none" strike="noStrike" kern="1200" cap="none" spc="0" normalizeH="0" baseline="0" noProof="0" dirty="0">
                  <a:ln>
                    <a:noFill/>
                  </a:ln>
                  <a:solidFill>
                    <a:srgbClr val="283E36"/>
                  </a:solidFill>
                  <a:effectLst/>
                  <a:uLnTx/>
                  <a:uFillTx/>
                  <a:latin typeface="SwissReSans"/>
                  <a:ea typeface="+mn-ea"/>
                  <a:cs typeface="+mn-cs"/>
                </a:endParaRPr>
              </a:p>
            </p:txBody>
          </p:sp>
        </mc:Choice>
        <mc:Fallback xmlns="">
          <p:sp>
            <p:nvSpPr>
              <p:cNvPr id="8" name="Rectangle 7">
                <a:extLst>
                  <a:ext uri="{FF2B5EF4-FFF2-40B4-BE49-F238E27FC236}">
                    <a16:creationId xmlns:a16="http://schemas.microsoft.com/office/drawing/2014/main" id="{75DE83A4-9286-425C-93F7-DD482B008F20}"/>
                  </a:ext>
                </a:extLst>
              </p:cNvPr>
              <p:cNvSpPr>
                <a:spLocks noRot="1" noChangeAspect="1" noMove="1" noResize="1" noEditPoints="1" noAdjustHandles="1" noChangeArrowheads="1" noChangeShapeType="1" noTextEdit="1"/>
              </p:cNvSpPr>
              <p:nvPr/>
            </p:nvSpPr>
            <p:spPr>
              <a:xfrm>
                <a:off x="9254878" y="4093177"/>
                <a:ext cx="2644932" cy="1800686"/>
              </a:xfrm>
              <a:prstGeom prst="rect">
                <a:avLst/>
              </a:prstGeom>
              <a:blipFill>
                <a:blip r:embed="rId3"/>
                <a:stretch>
                  <a:fillRect t="-676" b="-676"/>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847615A5-26C1-4EE8-9E5F-4CF6FF10297D}"/>
              </a:ext>
            </a:extLst>
          </p:cNvPr>
          <p:cNvSpPr/>
          <p:nvPr/>
        </p:nvSpPr>
        <p:spPr>
          <a:xfrm>
            <a:off x="695325" y="6031966"/>
            <a:ext cx="3205676" cy="267766"/>
          </a:xfrm>
          <a:prstGeom prst="rect">
            <a:avLst/>
          </a:prstGeom>
        </p:spPr>
        <p:txBody>
          <a:bodyPr wrap="square">
            <a:spAutoFit/>
          </a:bodyPr>
          <a:lstStyle/>
          <a:p>
            <a:pPr marL="0" marR="0" lvl="0" indent="0" algn="l" defTabSz="914400" rtl="0" eaLnBrk="1" fontAlgn="auto" latinLnBrk="0" hangingPunct="1">
              <a:lnSpc>
                <a:spcPct val="95000"/>
              </a:lnSpc>
              <a:spcBef>
                <a:spcPts val="0"/>
              </a:spcBef>
              <a:spcAft>
                <a:spcPts val="600"/>
              </a:spcAft>
              <a:buClrTx/>
              <a:buSzPct val="100000"/>
              <a:buFontTx/>
              <a:buNone/>
              <a:tabLst/>
              <a:defRPr/>
            </a:pPr>
            <a:r>
              <a:rPr kumimoji="0" lang="en-US" sz="1200" b="0" i="0" u="none" strike="noStrike" kern="1200" cap="none" spc="0" normalizeH="0" baseline="0" noProof="0">
                <a:ln>
                  <a:noFill/>
                </a:ln>
                <a:solidFill>
                  <a:srgbClr val="283E36"/>
                </a:solidFill>
                <a:effectLst/>
                <a:uLnTx/>
                <a:uFillTx/>
                <a:latin typeface="SwissReSans"/>
                <a:ea typeface="+mn-ea"/>
                <a:cs typeface="+mn-cs"/>
              </a:rPr>
              <a:t>Source: </a:t>
            </a:r>
            <a:r>
              <a:rPr kumimoji="0" lang="en-US" sz="1200" b="0" i="0" u="none" strike="noStrike" kern="1200" cap="none" spc="0" normalizeH="0" baseline="0" noProof="0">
                <a:ln>
                  <a:noFill/>
                </a:ln>
                <a:solidFill>
                  <a:srgbClr val="283E36"/>
                </a:solidFill>
                <a:effectLst/>
                <a:uLnTx/>
                <a:uFillTx/>
                <a:latin typeface="SwissReSans"/>
                <a:ea typeface="+mn-ea"/>
                <a:cs typeface="+mn-cs"/>
                <a:hlinkClick r:id="rId4"/>
              </a:rPr>
              <a:t>https://www.githubcompare.com/</a:t>
            </a:r>
            <a:endParaRPr kumimoji="0" lang="en-US" sz="1200" b="0" i="0" u="none" strike="noStrike" kern="1200" cap="none" spc="0" normalizeH="0" baseline="0" noProof="0">
              <a:ln>
                <a:noFill/>
              </a:ln>
              <a:solidFill>
                <a:srgbClr val="283E36"/>
              </a:solidFill>
              <a:effectLst/>
              <a:uLnTx/>
              <a:uFillTx/>
              <a:latin typeface="SwissReSans"/>
              <a:ea typeface="+mn-ea"/>
              <a:cs typeface="+mn-cs"/>
            </a:endParaRPr>
          </a:p>
        </p:txBody>
      </p:sp>
      <p:grpSp>
        <p:nvGrpSpPr>
          <p:cNvPr id="11" name="Group 10">
            <a:extLst>
              <a:ext uri="{FF2B5EF4-FFF2-40B4-BE49-F238E27FC236}">
                <a16:creationId xmlns:a16="http://schemas.microsoft.com/office/drawing/2014/main" id="{7259CD3A-184D-49B1-9C1D-826A7B2D7F4C}"/>
              </a:ext>
            </a:extLst>
          </p:cNvPr>
          <p:cNvGrpSpPr/>
          <p:nvPr/>
        </p:nvGrpSpPr>
        <p:grpSpPr>
          <a:xfrm>
            <a:off x="9338355" y="1798389"/>
            <a:ext cx="2477978" cy="1584565"/>
            <a:chOff x="2093794" y="1770874"/>
            <a:chExt cx="8004412" cy="3355176"/>
          </a:xfrm>
          <a:solidFill>
            <a:schemeClr val="tx2"/>
          </a:solidFill>
        </p:grpSpPr>
        <p:sp>
          <p:nvSpPr>
            <p:cNvPr id="12" name="Freeform: Shape 11">
              <a:extLst>
                <a:ext uri="{FF2B5EF4-FFF2-40B4-BE49-F238E27FC236}">
                  <a16:creationId xmlns:a16="http://schemas.microsoft.com/office/drawing/2014/main" id="{3AC06D14-1BBD-4B53-B6AC-C43EAB469340}"/>
                </a:ext>
              </a:extLst>
            </p:cNvPr>
            <p:cNvSpPr/>
            <p:nvPr/>
          </p:nvSpPr>
          <p:spPr>
            <a:xfrm>
              <a:off x="2093794" y="1821634"/>
              <a:ext cx="8004412" cy="3268525"/>
            </a:xfrm>
            <a:custGeom>
              <a:avLst/>
              <a:gdLst>
                <a:gd name="connsiteX0" fmla="*/ 0 w 8004412"/>
                <a:gd name="connsiteY0" fmla="*/ 565966 h 3268525"/>
                <a:gd name="connsiteX1" fmla="*/ 123389 w 8004412"/>
                <a:gd name="connsiteY1" fmla="*/ 565966 h 3268525"/>
                <a:gd name="connsiteX2" fmla="*/ 120769 w 8004412"/>
                <a:gd name="connsiteY2" fmla="*/ 591950 h 3268525"/>
                <a:gd name="connsiteX3" fmla="*/ 120769 w 8004412"/>
                <a:gd name="connsiteY3" fmla="*/ 2676576 h 3268525"/>
                <a:gd name="connsiteX4" fmla="*/ 591950 w 8004412"/>
                <a:gd name="connsiteY4" fmla="*/ 3147757 h 3268525"/>
                <a:gd name="connsiteX5" fmla="*/ 6707306 w 8004412"/>
                <a:gd name="connsiteY5" fmla="*/ 3147757 h 3268525"/>
                <a:gd name="connsiteX6" fmla="*/ 6707306 w 8004412"/>
                <a:gd name="connsiteY6" fmla="*/ 3268525 h 3268525"/>
                <a:gd name="connsiteX7" fmla="*/ 544765 w 8004412"/>
                <a:gd name="connsiteY7" fmla="*/ 3268525 h 3268525"/>
                <a:gd name="connsiteX8" fmla="*/ 0 w 8004412"/>
                <a:gd name="connsiteY8" fmla="*/ 2723760 h 3268525"/>
                <a:gd name="connsiteX9" fmla="*/ 1297106 w 8004412"/>
                <a:gd name="connsiteY9" fmla="*/ 0 h 3268525"/>
                <a:gd name="connsiteX10" fmla="*/ 7459647 w 8004412"/>
                <a:gd name="connsiteY10" fmla="*/ 0 h 3268525"/>
                <a:gd name="connsiteX11" fmla="*/ 8004412 w 8004412"/>
                <a:gd name="connsiteY11" fmla="*/ 544765 h 3268525"/>
                <a:gd name="connsiteX12" fmla="*/ 8004412 w 8004412"/>
                <a:gd name="connsiteY12" fmla="*/ 2702559 h 3268525"/>
                <a:gd name="connsiteX13" fmla="*/ 7881024 w 8004412"/>
                <a:gd name="connsiteY13" fmla="*/ 2702559 h 3268525"/>
                <a:gd name="connsiteX14" fmla="*/ 7883643 w 8004412"/>
                <a:gd name="connsiteY14" fmla="*/ 2676576 h 3268525"/>
                <a:gd name="connsiteX15" fmla="*/ 7883643 w 8004412"/>
                <a:gd name="connsiteY15" fmla="*/ 591950 h 3268525"/>
                <a:gd name="connsiteX16" fmla="*/ 7412462 w 8004412"/>
                <a:gd name="connsiteY16" fmla="*/ 120769 h 3268525"/>
                <a:gd name="connsiteX17" fmla="*/ 1297106 w 8004412"/>
                <a:gd name="connsiteY17" fmla="*/ 120769 h 326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04412" h="3268525">
                  <a:moveTo>
                    <a:pt x="0" y="565966"/>
                  </a:moveTo>
                  <a:lnTo>
                    <a:pt x="123389" y="565966"/>
                  </a:lnTo>
                  <a:lnTo>
                    <a:pt x="120769" y="591950"/>
                  </a:lnTo>
                  <a:lnTo>
                    <a:pt x="120769" y="2676576"/>
                  </a:lnTo>
                  <a:cubicBezTo>
                    <a:pt x="120769" y="2936802"/>
                    <a:pt x="331724" y="3147757"/>
                    <a:pt x="591950" y="3147757"/>
                  </a:cubicBezTo>
                  <a:lnTo>
                    <a:pt x="6707306" y="3147757"/>
                  </a:lnTo>
                  <a:lnTo>
                    <a:pt x="6707306" y="3268525"/>
                  </a:lnTo>
                  <a:lnTo>
                    <a:pt x="544765" y="3268525"/>
                  </a:lnTo>
                  <a:cubicBezTo>
                    <a:pt x="243900" y="3268525"/>
                    <a:pt x="0" y="3024625"/>
                    <a:pt x="0" y="2723760"/>
                  </a:cubicBezTo>
                  <a:close/>
                  <a:moveTo>
                    <a:pt x="1297106" y="0"/>
                  </a:moveTo>
                  <a:lnTo>
                    <a:pt x="7459647" y="0"/>
                  </a:lnTo>
                  <a:cubicBezTo>
                    <a:pt x="7760512" y="0"/>
                    <a:pt x="8004412" y="243900"/>
                    <a:pt x="8004412" y="544765"/>
                  </a:cubicBezTo>
                  <a:lnTo>
                    <a:pt x="8004412" y="2702559"/>
                  </a:lnTo>
                  <a:lnTo>
                    <a:pt x="7881024" y="2702559"/>
                  </a:lnTo>
                  <a:lnTo>
                    <a:pt x="7883643" y="2676576"/>
                  </a:lnTo>
                  <a:lnTo>
                    <a:pt x="7883643" y="591950"/>
                  </a:lnTo>
                  <a:cubicBezTo>
                    <a:pt x="7883643" y="331724"/>
                    <a:pt x="7672688" y="120769"/>
                    <a:pt x="7412462" y="120769"/>
                  </a:cubicBezTo>
                  <a:lnTo>
                    <a:pt x="1297106" y="12076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lIns="274320" tIns="182880" rIns="182880" bIns="18288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srgbClr val="283E36"/>
                  </a:solidFill>
                  <a:effectLst/>
                  <a:uLnTx/>
                  <a:uFillTx/>
                  <a:latin typeface="SwissReSans"/>
                  <a:ea typeface="+mn-ea"/>
                  <a:cs typeface="+mn-cs"/>
                </a:rPr>
                <a:t>Dash is the most downloaded, trusted Python framework for building ML &amp; data science web apps.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1">
                <a:ln>
                  <a:noFill/>
                </a:ln>
                <a:solidFill>
                  <a:srgbClr val="283E36"/>
                </a:solidFill>
                <a:effectLst/>
                <a:uLnTx/>
                <a:uFillTx/>
                <a:latin typeface="Calibri" panose="020F0502020204030204"/>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srgbClr val="283E36"/>
                  </a:solidFill>
                  <a:effectLst/>
                  <a:uLnTx/>
                  <a:uFillTx/>
                  <a:latin typeface="SwissReSans"/>
                  <a:ea typeface="+mn-ea"/>
                  <a:cs typeface="+mn-cs"/>
                </a:rPr>
                <a:t>-- Dash GitHub repo</a:t>
              </a:r>
              <a:endParaRPr kumimoji="0" lang="en-US" sz="1200" b="0" i="0" u="none" strike="noStrike" kern="1200" cap="none" spc="0" normalizeH="0" baseline="0" noProof="1">
                <a:ln>
                  <a:noFill/>
                </a:ln>
                <a:solidFill>
                  <a:srgbClr val="283E36"/>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3C988117-4F6D-423C-B93E-1B38C493F310}"/>
                </a:ext>
              </a:extLst>
            </p:cNvPr>
            <p:cNvSpPr/>
            <p:nvPr/>
          </p:nvSpPr>
          <p:spPr>
            <a:xfrm>
              <a:off x="2093794" y="1770874"/>
              <a:ext cx="886114" cy="387232"/>
            </a:xfrm>
            <a:custGeom>
              <a:avLst/>
              <a:gdLst>
                <a:gd name="connsiteX0" fmla="*/ 933203 w 1005227"/>
                <a:gd name="connsiteY0" fmla="*/ 0 h 761102"/>
                <a:gd name="connsiteX1" fmla="*/ 973261 w 1005227"/>
                <a:gd name="connsiteY1" fmla="*/ 2225 h 761102"/>
                <a:gd name="connsiteX2" fmla="*/ 997000 w 1005227"/>
                <a:gd name="connsiteY2" fmla="*/ 9643 h 761102"/>
                <a:gd name="connsiteX3" fmla="*/ 1005160 w 1005227"/>
                <a:gd name="connsiteY3" fmla="*/ 23738 h 761102"/>
                <a:gd name="connsiteX4" fmla="*/ 998483 w 1005227"/>
                <a:gd name="connsiteY4" fmla="*/ 44509 h 761102"/>
                <a:gd name="connsiteX5" fmla="*/ 804128 w 1005227"/>
                <a:gd name="connsiteY5" fmla="*/ 452507 h 761102"/>
                <a:gd name="connsiteX6" fmla="*/ 804128 w 1005227"/>
                <a:gd name="connsiteY6" fmla="*/ 639445 h 761102"/>
                <a:gd name="connsiteX7" fmla="*/ 795968 w 1005227"/>
                <a:gd name="connsiteY7" fmla="*/ 701757 h 761102"/>
                <a:gd name="connsiteX8" fmla="*/ 770746 w 1005227"/>
                <a:gd name="connsiteY8" fmla="*/ 738848 h 761102"/>
                <a:gd name="connsiteX9" fmla="*/ 727721 w 1005227"/>
                <a:gd name="connsiteY9" fmla="*/ 756651 h 761102"/>
                <a:gd name="connsiteX10" fmla="*/ 666150 w 1005227"/>
                <a:gd name="connsiteY10" fmla="*/ 761102 h 761102"/>
                <a:gd name="connsiteX11" fmla="*/ 605321 w 1005227"/>
                <a:gd name="connsiteY11" fmla="*/ 756651 h 761102"/>
                <a:gd name="connsiteX12" fmla="*/ 563779 w 1005227"/>
                <a:gd name="connsiteY12" fmla="*/ 738848 h 761102"/>
                <a:gd name="connsiteX13" fmla="*/ 539300 w 1005227"/>
                <a:gd name="connsiteY13" fmla="*/ 701757 h 761102"/>
                <a:gd name="connsiteX14" fmla="*/ 531140 w 1005227"/>
                <a:gd name="connsiteY14" fmla="*/ 639445 h 761102"/>
                <a:gd name="connsiteX15" fmla="*/ 535590 w 1005227"/>
                <a:gd name="connsiteY15" fmla="*/ 557103 h 761102"/>
                <a:gd name="connsiteX16" fmla="*/ 549685 w 1005227"/>
                <a:gd name="connsiteY16" fmla="*/ 485147 h 761102"/>
                <a:gd name="connsiteX17" fmla="*/ 576390 w 1005227"/>
                <a:gd name="connsiteY17" fmla="*/ 417642 h 761102"/>
                <a:gd name="connsiteX18" fmla="*/ 617190 w 1005227"/>
                <a:gd name="connsiteY18" fmla="*/ 347169 h 761102"/>
                <a:gd name="connsiteX19" fmla="*/ 817480 w 1005227"/>
                <a:gd name="connsiteY19" fmla="*/ 43025 h 761102"/>
                <a:gd name="connsiteX20" fmla="*/ 833800 w 1005227"/>
                <a:gd name="connsiteY20" fmla="*/ 23738 h 761102"/>
                <a:gd name="connsiteX21" fmla="*/ 856055 w 1005227"/>
                <a:gd name="connsiteY21" fmla="*/ 11127 h 761102"/>
                <a:gd name="connsiteX22" fmla="*/ 887953 w 1005227"/>
                <a:gd name="connsiteY22" fmla="*/ 2967 h 761102"/>
                <a:gd name="connsiteX23" fmla="*/ 933203 w 1005227"/>
                <a:gd name="connsiteY23" fmla="*/ 0 h 761102"/>
                <a:gd name="connsiteX24" fmla="*/ 402064 w 1005227"/>
                <a:gd name="connsiteY24" fmla="*/ 0 h 761102"/>
                <a:gd name="connsiteX25" fmla="*/ 441380 w 1005227"/>
                <a:gd name="connsiteY25" fmla="*/ 2225 h 761102"/>
                <a:gd name="connsiteX26" fmla="*/ 465118 w 1005227"/>
                <a:gd name="connsiteY26" fmla="*/ 9643 h 761102"/>
                <a:gd name="connsiteX27" fmla="*/ 473278 w 1005227"/>
                <a:gd name="connsiteY27" fmla="*/ 23738 h 761102"/>
                <a:gd name="connsiteX28" fmla="*/ 467343 w 1005227"/>
                <a:gd name="connsiteY28" fmla="*/ 44509 h 761102"/>
                <a:gd name="connsiteX29" fmla="*/ 272988 w 1005227"/>
                <a:gd name="connsiteY29" fmla="*/ 452507 h 761102"/>
                <a:gd name="connsiteX30" fmla="*/ 272988 w 1005227"/>
                <a:gd name="connsiteY30" fmla="*/ 639445 h 761102"/>
                <a:gd name="connsiteX31" fmla="*/ 264828 w 1005227"/>
                <a:gd name="connsiteY31" fmla="*/ 701757 h 761102"/>
                <a:gd name="connsiteX32" fmla="*/ 239606 w 1005227"/>
                <a:gd name="connsiteY32" fmla="*/ 738848 h 761102"/>
                <a:gd name="connsiteX33" fmla="*/ 196581 w 1005227"/>
                <a:gd name="connsiteY33" fmla="*/ 756651 h 761102"/>
                <a:gd name="connsiteX34" fmla="*/ 135010 w 1005227"/>
                <a:gd name="connsiteY34" fmla="*/ 761102 h 761102"/>
                <a:gd name="connsiteX35" fmla="*/ 74181 w 1005227"/>
                <a:gd name="connsiteY35" fmla="*/ 756651 h 761102"/>
                <a:gd name="connsiteX36" fmla="*/ 32640 w 1005227"/>
                <a:gd name="connsiteY36" fmla="*/ 738848 h 761102"/>
                <a:gd name="connsiteX37" fmla="*/ 8160 w 1005227"/>
                <a:gd name="connsiteY37" fmla="*/ 701757 h 761102"/>
                <a:gd name="connsiteX38" fmla="*/ 0 w 1005227"/>
                <a:gd name="connsiteY38" fmla="*/ 639445 h 761102"/>
                <a:gd name="connsiteX39" fmla="*/ 4451 w 1005227"/>
                <a:gd name="connsiteY39" fmla="*/ 557103 h 761102"/>
                <a:gd name="connsiteX40" fmla="*/ 18545 w 1005227"/>
                <a:gd name="connsiteY40" fmla="*/ 485147 h 761102"/>
                <a:gd name="connsiteX41" fmla="*/ 45251 w 1005227"/>
                <a:gd name="connsiteY41" fmla="*/ 417642 h 761102"/>
                <a:gd name="connsiteX42" fmla="*/ 86050 w 1005227"/>
                <a:gd name="connsiteY42" fmla="*/ 347169 h 761102"/>
                <a:gd name="connsiteX43" fmla="*/ 286341 w 1005227"/>
                <a:gd name="connsiteY43" fmla="*/ 43025 h 761102"/>
                <a:gd name="connsiteX44" fmla="*/ 302661 w 1005227"/>
                <a:gd name="connsiteY44" fmla="*/ 23738 h 761102"/>
                <a:gd name="connsiteX45" fmla="*/ 324915 w 1005227"/>
                <a:gd name="connsiteY45" fmla="*/ 11127 h 761102"/>
                <a:gd name="connsiteX46" fmla="*/ 356813 w 1005227"/>
                <a:gd name="connsiteY46" fmla="*/ 2967 h 761102"/>
                <a:gd name="connsiteX47" fmla="*/ 402064 w 1005227"/>
                <a:gd name="connsiteY47" fmla="*/ 0 h 76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05227" h="761102">
                  <a:moveTo>
                    <a:pt x="933203" y="0"/>
                  </a:moveTo>
                  <a:cubicBezTo>
                    <a:pt x="949029" y="0"/>
                    <a:pt x="962381" y="741"/>
                    <a:pt x="973261" y="2225"/>
                  </a:cubicBezTo>
                  <a:cubicBezTo>
                    <a:pt x="984141" y="3709"/>
                    <a:pt x="992054" y="6181"/>
                    <a:pt x="997000" y="9643"/>
                  </a:cubicBezTo>
                  <a:cubicBezTo>
                    <a:pt x="1001945" y="13105"/>
                    <a:pt x="1004665" y="17803"/>
                    <a:pt x="1005160" y="23738"/>
                  </a:cubicBezTo>
                  <a:cubicBezTo>
                    <a:pt x="1005654" y="29672"/>
                    <a:pt x="1003429" y="36596"/>
                    <a:pt x="998483" y="44509"/>
                  </a:cubicBezTo>
                  <a:lnTo>
                    <a:pt x="804128" y="452507"/>
                  </a:lnTo>
                  <a:lnTo>
                    <a:pt x="804128" y="639445"/>
                  </a:lnTo>
                  <a:cubicBezTo>
                    <a:pt x="804128" y="665161"/>
                    <a:pt x="801408" y="685932"/>
                    <a:pt x="795968" y="701757"/>
                  </a:cubicBezTo>
                  <a:cubicBezTo>
                    <a:pt x="790528" y="717582"/>
                    <a:pt x="782120" y="729946"/>
                    <a:pt x="770746" y="738848"/>
                  </a:cubicBezTo>
                  <a:cubicBezTo>
                    <a:pt x="759371" y="747749"/>
                    <a:pt x="745030" y="753684"/>
                    <a:pt x="727721" y="756651"/>
                  </a:cubicBezTo>
                  <a:cubicBezTo>
                    <a:pt x="710412" y="759618"/>
                    <a:pt x="689888" y="761102"/>
                    <a:pt x="666150" y="761102"/>
                  </a:cubicBezTo>
                  <a:cubicBezTo>
                    <a:pt x="642412" y="761102"/>
                    <a:pt x="622136" y="759618"/>
                    <a:pt x="605321" y="756651"/>
                  </a:cubicBezTo>
                  <a:cubicBezTo>
                    <a:pt x="588507" y="753684"/>
                    <a:pt x="574659" y="747749"/>
                    <a:pt x="563779" y="738848"/>
                  </a:cubicBezTo>
                  <a:cubicBezTo>
                    <a:pt x="552899" y="729946"/>
                    <a:pt x="544739" y="717582"/>
                    <a:pt x="539300" y="701757"/>
                  </a:cubicBezTo>
                  <a:cubicBezTo>
                    <a:pt x="533860" y="685932"/>
                    <a:pt x="531140" y="665161"/>
                    <a:pt x="531140" y="639445"/>
                  </a:cubicBezTo>
                  <a:cubicBezTo>
                    <a:pt x="531140" y="609772"/>
                    <a:pt x="532623" y="582325"/>
                    <a:pt x="535590" y="557103"/>
                  </a:cubicBezTo>
                  <a:cubicBezTo>
                    <a:pt x="538558" y="531881"/>
                    <a:pt x="543256" y="507896"/>
                    <a:pt x="549685" y="485147"/>
                  </a:cubicBezTo>
                  <a:cubicBezTo>
                    <a:pt x="556114" y="462398"/>
                    <a:pt x="565016" y="439896"/>
                    <a:pt x="576390" y="417642"/>
                  </a:cubicBezTo>
                  <a:cubicBezTo>
                    <a:pt x="587765" y="395387"/>
                    <a:pt x="601365" y="371896"/>
                    <a:pt x="617190" y="347169"/>
                  </a:cubicBezTo>
                  <a:lnTo>
                    <a:pt x="817480" y="43025"/>
                  </a:lnTo>
                  <a:cubicBezTo>
                    <a:pt x="822426" y="35112"/>
                    <a:pt x="827866" y="28683"/>
                    <a:pt x="833800" y="23738"/>
                  </a:cubicBezTo>
                  <a:cubicBezTo>
                    <a:pt x="839735" y="18792"/>
                    <a:pt x="847153" y="14589"/>
                    <a:pt x="856055" y="11127"/>
                  </a:cubicBezTo>
                  <a:cubicBezTo>
                    <a:pt x="864956" y="7665"/>
                    <a:pt x="875589" y="4945"/>
                    <a:pt x="887953" y="2967"/>
                  </a:cubicBezTo>
                  <a:cubicBezTo>
                    <a:pt x="900316" y="989"/>
                    <a:pt x="915400" y="0"/>
                    <a:pt x="933203" y="0"/>
                  </a:cubicBezTo>
                  <a:close/>
                  <a:moveTo>
                    <a:pt x="402064" y="0"/>
                  </a:moveTo>
                  <a:cubicBezTo>
                    <a:pt x="417889" y="0"/>
                    <a:pt x="430995" y="741"/>
                    <a:pt x="441380" y="2225"/>
                  </a:cubicBezTo>
                  <a:cubicBezTo>
                    <a:pt x="451765" y="3709"/>
                    <a:pt x="459678" y="6181"/>
                    <a:pt x="465118" y="9643"/>
                  </a:cubicBezTo>
                  <a:cubicBezTo>
                    <a:pt x="470558" y="13105"/>
                    <a:pt x="473278" y="17803"/>
                    <a:pt x="473278" y="23738"/>
                  </a:cubicBezTo>
                  <a:cubicBezTo>
                    <a:pt x="473278" y="29672"/>
                    <a:pt x="471300" y="36596"/>
                    <a:pt x="467343" y="44509"/>
                  </a:cubicBezTo>
                  <a:lnTo>
                    <a:pt x="272988" y="452507"/>
                  </a:lnTo>
                  <a:lnTo>
                    <a:pt x="272988" y="639445"/>
                  </a:lnTo>
                  <a:cubicBezTo>
                    <a:pt x="272988" y="665161"/>
                    <a:pt x="270268" y="685932"/>
                    <a:pt x="264828" y="701757"/>
                  </a:cubicBezTo>
                  <a:cubicBezTo>
                    <a:pt x="259388" y="717582"/>
                    <a:pt x="250981" y="729946"/>
                    <a:pt x="239606" y="738848"/>
                  </a:cubicBezTo>
                  <a:cubicBezTo>
                    <a:pt x="228232" y="747749"/>
                    <a:pt x="213890" y="753684"/>
                    <a:pt x="196581" y="756651"/>
                  </a:cubicBezTo>
                  <a:cubicBezTo>
                    <a:pt x="179272" y="759618"/>
                    <a:pt x="158748" y="761102"/>
                    <a:pt x="135010" y="761102"/>
                  </a:cubicBezTo>
                  <a:cubicBezTo>
                    <a:pt x="111272" y="761102"/>
                    <a:pt x="90996" y="759618"/>
                    <a:pt x="74181" y="756651"/>
                  </a:cubicBezTo>
                  <a:cubicBezTo>
                    <a:pt x="57367" y="753684"/>
                    <a:pt x="43520" y="747749"/>
                    <a:pt x="32640" y="738848"/>
                  </a:cubicBezTo>
                  <a:cubicBezTo>
                    <a:pt x="21760" y="729946"/>
                    <a:pt x="13600" y="717582"/>
                    <a:pt x="8160" y="701757"/>
                  </a:cubicBezTo>
                  <a:cubicBezTo>
                    <a:pt x="2720" y="685932"/>
                    <a:pt x="0" y="665161"/>
                    <a:pt x="0" y="639445"/>
                  </a:cubicBezTo>
                  <a:cubicBezTo>
                    <a:pt x="0" y="609772"/>
                    <a:pt x="1483" y="582325"/>
                    <a:pt x="4451" y="557103"/>
                  </a:cubicBezTo>
                  <a:cubicBezTo>
                    <a:pt x="7418" y="531881"/>
                    <a:pt x="12116" y="507896"/>
                    <a:pt x="18545" y="485147"/>
                  </a:cubicBezTo>
                  <a:cubicBezTo>
                    <a:pt x="24974" y="462398"/>
                    <a:pt x="33876" y="439896"/>
                    <a:pt x="45251" y="417642"/>
                  </a:cubicBezTo>
                  <a:cubicBezTo>
                    <a:pt x="56625" y="395387"/>
                    <a:pt x="70225" y="371896"/>
                    <a:pt x="86050" y="347169"/>
                  </a:cubicBezTo>
                  <a:lnTo>
                    <a:pt x="286341" y="43025"/>
                  </a:lnTo>
                  <a:cubicBezTo>
                    <a:pt x="291286" y="35112"/>
                    <a:pt x="296726" y="28683"/>
                    <a:pt x="302661" y="23738"/>
                  </a:cubicBezTo>
                  <a:cubicBezTo>
                    <a:pt x="308595" y="18792"/>
                    <a:pt x="316013" y="14589"/>
                    <a:pt x="324915" y="11127"/>
                  </a:cubicBezTo>
                  <a:cubicBezTo>
                    <a:pt x="333817" y="7665"/>
                    <a:pt x="344449" y="4945"/>
                    <a:pt x="356813" y="2967"/>
                  </a:cubicBezTo>
                  <a:cubicBezTo>
                    <a:pt x="369177" y="989"/>
                    <a:pt x="384260" y="0"/>
                    <a:pt x="4020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1">
                <a:ln>
                  <a:noFill/>
                </a:ln>
                <a:solidFill>
                  <a:prstClr val="white"/>
                </a:solidFill>
                <a:effectLst/>
                <a:uLnTx/>
                <a:uFillTx/>
                <a:latin typeface="SwissReSans"/>
                <a:ea typeface="+mn-ea"/>
                <a:cs typeface="+mn-cs"/>
              </a:endParaRPr>
            </a:p>
          </p:txBody>
        </p:sp>
        <p:sp>
          <p:nvSpPr>
            <p:cNvPr id="14" name="Freeform: Shape 13">
              <a:extLst>
                <a:ext uri="{FF2B5EF4-FFF2-40B4-BE49-F238E27FC236}">
                  <a16:creationId xmlns:a16="http://schemas.microsoft.com/office/drawing/2014/main" id="{7A8F9DBE-5353-4B17-BE52-703FC40091B4}"/>
                </a:ext>
              </a:extLst>
            </p:cNvPr>
            <p:cNvSpPr/>
            <p:nvPr/>
          </p:nvSpPr>
          <p:spPr>
            <a:xfrm>
              <a:off x="9177955" y="4738818"/>
              <a:ext cx="886114" cy="387232"/>
            </a:xfrm>
            <a:custGeom>
              <a:avLst/>
              <a:gdLst>
                <a:gd name="connsiteX0" fmla="*/ 870232 w 1005242"/>
                <a:gd name="connsiteY0" fmla="*/ 0 h 761102"/>
                <a:gd name="connsiteX1" fmla="*/ 930319 w 1005242"/>
                <a:gd name="connsiteY1" fmla="*/ 4451 h 761102"/>
                <a:gd name="connsiteX2" fmla="*/ 972602 w 1005242"/>
                <a:gd name="connsiteY2" fmla="*/ 21512 h 761102"/>
                <a:gd name="connsiteX3" fmla="*/ 997082 w 1005242"/>
                <a:gd name="connsiteY3" fmla="*/ 57861 h 761102"/>
                <a:gd name="connsiteX4" fmla="*/ 1005242 w 1005242"/>
                <a:gd name="connsiteY4" fmla="*/ 120174 h 761102"/>
                <a:gd name="connsiteX5" fmla="*/ 1000792 w 1005242"/>
                <a:gd name="connsiteY5" fmla="*/ 203999 h 761102"/>
                <a:gd name="connsiteX6" fmla="*/ 986697 w 1005242"/>
                <a:gd name="connsiteY6" fmla="*/ 275955 h 761102"/>
                <a:gd name="connsiteX7" fmla="*/ 959992 w 1005242"/>
                <a:gd name="connsiteY7" fmla="*/ 343460 h 761102"/>
                <a:gd name="connsiteX8" fmla="*/ 919192 w 1005242"/>
                <a:gd name="connsiteY8" fmla="*/ 412449 h 761102"/>
                <a:gd name="connsiteX9" fmla="*/ 717418 w 1005242"/>
                <a:gd name="connsiteY9" fmla="*/ 716593 h 761102"/>
                <a:gd name="connsiteX10" fmla="*/ 701840 w 1005242"/>
                <a:gd name="connsiteY10" fmla="*/ 736622 h 761102"/>
                <a:gd name="connsiteX11" fmla="*/ 678844 w 1005242"/>
                <a:gd name="connsiteY11" fmla="*/ 749975 h 761102"/>
                <a:gd name="connsiteX12" fmla="*/ 647688 w 1005242"/>
                <a:gd name="connsiteY12" fmla="*/ 758135 h 761102"/>
                <a:gd name="connsiteX13" fmla="*/ 603179 w 1005242"/>
                <a:gd name="connsiteY13" fmla="*/ 761102 h 761102"/>
                <a:gd name="connsiteX14" fmla="*/ 563863 w 1005242"/>
                <a:gd name="connsiteY14" fmla="*/ 758877 h 761102"/>
                <a:gd name="connsiteX15" fmla="*/ 540124 w 1005242"/>
                <a:gd name="connsiteY15" fmla="*/ 750717 h 761102"/>
                <a:gd name="connsiteX16" fmla="*/ 531965 w 1005242"/>
                <a:gd name="connsiteY16" fmla="*/ 735880 h 761102"/>
                <a:gd name="connsiteX17" fmla="*/ 536415 w 1005242"/>
                <a:gd name="connsiteY17" fmla="*/ 713626 h 761102"/>
                <a:gd name="connsiteX18" fmla="*/ 732255 w 1005242"/>
                <a:gd name="connsiteY18" fmla="*/ 308595 h 761102"/>
                <a:gd name="connsiteX19" fmla="*/ 732255 w 1005242"/>
                <a:gd name="connsiteY19" fmla="*/ 120174 h 761102"/>
                <a:gd name="connsiteX20" fmla="*/ 739673 w 1005242"/>
                <a:gd name="connsiteY20" fmla="*/ 57861 h 761102"/>
                <a:gd name="connsiteX21" fmla="*/ 764153 w 1005242"/>
                <a:gd name="connsiteY21" fmla="*/ 21512 h 761102"/>
                <a:gd name="connsiteX22" fmla="*/ 807178 w 1005242"/>
                <a:gd name="connsiteY22" fmla="*/ 4451 h 761102"/>
                <a:gd name="connsiteX23" fmla="*/ 870232 w 1005242"/>
                <a:gd name="connsiteY23" fmla="*/ 0 h 761102"/>
                <a:gd name="connsiteX24" fmla="*/ 339093 w 1005242"/>
                <a:gd name="connsiteY24" fmla="*/ 0 h 761102"/>
                <a:gd name="connsiteX25" fmla="*/ 399921 w 1005242"/>
                <a:gd name="connsiteY25" fmla="*/ 4451 h 761102"/>
                <a:gd name="connsiteX26" fmla="*/ 441463 w 1005242"/>
                <a:gd name="connsiteY26" fmla="*/ 21512 h 761102"/>
                <a:gd name="connsiteX27" fmla="*/ 465943 w 1005242"/>
                <a:gd name="connsiteY27" fmla="*/ 57861 h 761102"/>
                <a:gd name="connsiteX28" fmla="*/ 474103 w 1005242"/>
                <a:gd name="connsiteY28" fmla="*/ 120174 h 761102"/>
                <a:gd name="connsiteX29" fmla="*/ 469652 w 1005242"/>
                <a:gd name="connsiteY29" fmla="*/ 203999 h 761102"/>
                <a:gd name="connsiteX30" fmla="*/ 455558 w 1005242"/>
                <a:gd name="connsiteY30" fmla="*/ 275955 h 761102"/>
                <a:gd name="connsiteX31" fmla="*/ 428852 w 1005242"/>
                <a:gd name="connsiteY31" fmla="*/ 343460 h 761102"/>
                <a:gd name="connsiteX32" fmla="*/ 388052 w 1005242"/>
                <a:gd name="connsiteY32" fmla="*/ 412449 h 761102"/>
                <a:gd name="connsiteX33" fmla="*/ 186279 w 1005242"/>
                <a:gd name="connsiteY33" fmla="*/ 716593 h 761102"/>
                <a:gd name="connsiteX34" fmla="*/ 170701 w 1005242"/>
                <a:gd name="connsiteY34" fmla="*/ 736622 h 761102"/>
                <a:gd name="connsiteX35" fmla="*/ 147704 w 1005242"/>
                <a:gd name="connsiteY35" fmla="*/ 749975 h 761102"/>
                <a:gd name="connsiteX36" fmla="*/ 116548 w 1005242"/>
                <a:gd name="connsiteY36" fmla="*/ 758135 h 761102"/>
                <a:gd name="connsiteX37" fmla="*/ 72039 w 1005242"/>
                <a:gd name="connsiteY37" fmla="*/ 761102 h 761102"/>
                <a:gd name="connsiteX38" fmla="*/ 31981 w 1005242"/>
                <a:gd name="connsiteY38" fmla="*/ 758877 h 761102"/>
                <a:gd name="connsiteX39" fmla="*/ 8243 w 1005242"/>
                <a:gd name="connsiteY39" fmla="*/ 750717 h 761102"/>
                <a:gd name="connsiteX40" fmla="*/ 83 w 1005242"/>
                <a:gd name="connsiteY40" fmla="*/ 735880 h 761102"/>
                <a:gd name="connsiteX41" fmla="*/ 5276 w 1005242"/>
                <a:gd name="connsiteY41" fmla="*/ 713626 h 761102"/>
                <a:gd name="connsiteX42" fmla="*/ 201115 w 1005242"/>
                <a:gd name="connsiteY42" fmla="*/ 308595 h 761102"/>
                <a:gd name="connsiteX43" fmla="*/ 201115 w 1005242"/>
                <a:gd name="connsiteY43" fmla="*/ 120174 h 761102"/>
                <a:gd name="connsiteX44" fmla="*/ 208533 w 1005242"/>
                <a:gd name="connsiteY44" fmla="*/ 57861 h 761102"/>
                <a:gd name="connsiteX45" fmla="*/ 233013 w 1005242"/>
                <a:gd name="connsiteY45" fmla="*/ 21512 h 761102"/>
                <a:gd name="connsiteX46" fmla="*/ 276038 w 1005242"/>
                <a:gd name="connsiteY46" fmla="*/ 4451 h 761102"/>
                <a:gd name="connsiteX47" fmla="*/ 339093 w 1005242"/>
                <a:gd name="connsiteY47" fmla="*/ 0 h 76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05242" h="761102">
                  <a:moveTo>
                    <a:pt x="870232" y="0"/>
                  </a:moveTo>
                  <a:cubicBezTo>
                    <a:pt x="892981" y="0"/>
                    <a:pt x="913010" y="1483"/>
                    <a:pt x="930319" y="4451"/>
                  </a:cubicBezTo>
                  <a:cubicBezTo>
                    <a:pt x="947628" y="7418"/>
                    <a:pt x="961723" y="13105"/>
                    <a:pt x="972602" y="21512"/>
                  </a:cubicBezTo>
                  <a:cubicBezTo>
                    <a:pt x="983483" y="29919"/>
                    <a:pt x="991643" y="42036"/>
                    <a:pt x="997082" y="57861"/>
                  </a:cubicBezTo>
                  <a:cubicBezTo>
                    <a:pt x="1002523" y="73687"/>
                    <a:pt x="1005242" y="94458"/>
                    <a:pt x="1005242" y="120174"/>
                  </a:cubicBezTo>
                  <a:cubicBezTo>
                    <a:pt x="1005242" y="150835"/>
                    <a:pt x="1003759" y="178777"/>
                    <a:pt x="1000792" y="203999"/>
                  </a:cubicBezTo>
                  <a:cubicBezTo>
                    <a:pt x="997824" y="229221"/>
                    <a:pt x="993126" y="253206"/>
                    <a:pt x="986697" y="275955"/>
                  </a:cubicBezTo>
                  <a:cubicBezTo>
                    <a:pt x="980268" y="298704"/>
                    <a:pt x="971366" y="321206"/>
                    <a:pt x="959992" y="343460"/>
                  </a:cubicBezTo>
                  <a:cubicBezTo>
                    <a:pt x="948618" y="365715"/>
                    <a:pt x="935018" y="388711"/>
                    <a:pt x="919192" y="412449"/>
                  </a:cubicBezTo>
                  <a:lnTo>
                    <a:pt x="717418" y="716593"/>
                  </a:lnTo>
                  <a:cubicBezTo>
                    <a:pt x="713462" y="724506"/>
                    <a:pt x="708269" y="731182"/>
                    <a:pt x="701840" y="736622"/>
                  </a:cubicBezTo>
                  <a:cubicBezTo>
                    <a:pt x="695411" y="742062"/>
                    <a:pt x="687746" y="746513"/>
                    <a:pt x="678844" y="749975"/>
                  </a:cubicBezTo>
                  <a:cubicBezTo>
                    <a:pt x="669942" y="753437"/>
                    <a:pt x="659557" y="756157"/>
                    <a:pt x="647688" y="758135"/>
                  </a:cubicBezTo>
                  <a:cubicBezTo>
                    <a:pt x="635819" y="760113"/>
                    <a:pt x="620982" y="761102"/>
                    <a:pt x="603179" y="761102"/>
                  </a:cubicBezTo>
                  <a:cubicBezTo>
                    <a:pt x="587354" y="761102"/>
                    <a:pt x="574248" y="760360"/>
                    <a:pt x="563863" y="758877"/>
                  </a:cubicBezTo>
                  <a:cubicBezTo>
                    <a:pt x="553477" y="757393"/>
                    <a:pt x="545565" y="754673"/>
                    <a:pt x="540124" y="750717"/>
                  </a:cubicBezTo>
                  <a:cubicBezTo>
                    <a:pt x="534685" y="746760"/>
                    <a:pt x="531965" y="741815"/>
                    <a:pt x="531965" y="735880"/>
                  </a:cubicBezTo>
                  <a:cubicBezTo>
                    <a:pt x="531965" y="729946"/>
                    <a:pt x="533448" y="722528"/>
                    <a:pt x="536415" y="713626"/>
                  </a:cubicBezTo>
                  <a:lnTo>
                    <a:pt x="732255" y="308595"/>
                  </a:lnTo>
                  <a:lnTo>
                    <a:pt x="732255" y="120174"/>
                  </a:lnTo>
                  <a:cubicBezTo>
                    <a:pt x="732255" y="94458"/>
                    <a:pt x="734728" y="73687"/>
                    <a:pt x="739673" y="57861"/>
                  </a:cubicBezTo>
                  <a:cubicBezTo>
                    <a:pt x="744618" y="42036"/>
                    <a:pt x="752778" y="29919"/>
                    <a:pt x="764153" y="21512"/>
                  </a:cubicBezTo>
                  <a:cubicBezTo>
                    <a:pt x="775527" y="13105"/>
                    <a:pt x="789869" y="7418"/>
                    <a:pt x="807178" y="4451"/>
                  </a:cubicBezTo>
                  <a:cubicBezTo>
                    <a:pt x="824487" y="1483"/>
                    <a:pt x="845505" y="0"/>
                    <a:pt x="870232" y="0"/>
                  </a:cubicBezTo>
                  <a:close/>
                  <a:moveTo>
                    <a:pt x="339093" y="0"/>
                  </a:moveTo>
                  <a:cubicBezTo>
                    <a:pt x="362831" y="0"/>
                    <a:pt x="383107" y="1483"/>
                    <a:pt x="399921" y="4451"/>
                  </a:cubicBezTo>
                  <a:cubicBezTo>
                    <a:pt x="416736" y="7418"/>
                    <a:pt x="430583" y="13105"/>
                    <a:pt x="441463" y="21512"/>
                  </a:cubicBezTo>
                  <a:cubicBezTo>
                    <a:pt x="452343" y="29919"/>
                    <a:pt x="460503" y="42036"/>
                    <a:pt x="465943" y="57861"/>
                  </a:cubicBezTo>
                  <a:cubicBezTo>
                    <a:pt x="471383" y="73687"/>
                    <a:pt x="474103" y="94458"/>
                    <a:pt x="474103" y="120174"/>
                  </a:cubicBezTo>
                  <a:cubicBezTo>
                    <a:pt x="474103" y="150835"/>
                    <a:pt x="472619" y="178777"/>
                    <a:pt x="469652" y="203999"/>
                  </a:cubicBezTo>
                  <a:cubicBezTo>
                    <a:pt x="466685" y="229221"/>
                    <a:pt x="461987" y="253206"/>
                    <a:pt x="455558" y="275955"/>
                  </a:cubicBezTo>
                  <a:cubicBezTo>
                    <a:pt x="449129" y="298704"/>
                    <a:pt x="440227" y="321206"/>
                    <a:pt x="428852" y="343460"/>
                  </a:cubicBezTo>
                  <a:cubicBezTo>
                    <a:pt x="417478" y="365715"/>
                    <a:pt x="403878" y="388711"/>
                    <a:pt x="388052" y="412449"/>
                  </a:cubicBezTo>
                  <a:lnTo>
                    <a:pt x="186279" y="716593"/>
                  </a:lnTo>
                  <a:cubicBezTo>
                    <a:pt x="182322" y="724506"/>
                    <a:pt x="177130" y="731182"/>
                    <a:pt x="170701" y="736622"/>
                  </a:cubicBezTo>
                  <a:cubicBezTo>
                    <a:pt x="164272" y="742062"/>
                    <a:pt x="156606" y="746513"/>
                    <a:pt x="147704" y="749975"/>
                  </a:cubicBezTo>
                  <a:cubicBezTo>
                    <a:pt x="138803" y="753437"/>
                    <a:pt x="128417" y="756157"/>
                    <a:pt x="116548" y="758135"/>
                  </a:cubicBezTo>
                  <a:cubicBezTo>
                    <a:pt x="104679" y="760113"/>
                    <a:pt x="89843" y="761102"/>
                    <a:pt x="72039" y="761102"/>
                  </a:cubicBezTo>
                  <a:cubicBezTo>
                    <a:pt x="56214" y="761102"/>
                    <a:pt x="42861" y="760360"/>
                    <a:pt x="31981" y="758877"/>
                  </a:cubicBezTo>
                  <a:cubicBezTo>
                    <a:pt x="21101" y="757393"/>
                    <a:pt x="13189" y="754673"/>
                    <a:pt x="8243" y="750717"/>
                  </a:cubicBezTo>
                  <a:cubicBezTo>
                    <a:pt x="3298" y="746760"/>
                    <a:pt x="578" y="741815"/>
                    <a:pt x="83" y="735880"/>
                  </a:cubicBezTo>
                  <a:cubicBezTo>
                    <a:pt x="-411" y="729946"/>
                    <a:pt x="1320" y="722528"/>
                    <a:pt x="5276" y="713626"/>
                  </a:cubicBezTo>
                  <a:lnTo>
                    <a:pt x="201115" y="308595"/>
                  </a:lnTo>
                  <a:lnTo>
                    <a:pt x="201115" y="120174"/>
                  </a:lnTo>
                  <a:cubicBezTo>
                    <a:pt x="201115" y="94458"/>
                    <a:pt x="203588" y="73687"/>
                    <a:pt x="208533" y="57861"/>
                  </a:cubicBezTo>
                  <a:cubicBezTo>
                    <a:pt x="213479" y="42036"/>
                    <a:pt x="221639" y="29919"/>
                    <a:pt x="233013" y="21512"/>
                  </a:cubicBezTo>
                  <a:cubicBezTo>
                    <a:pt x="244388" y="13105"/>
                    <a:pt x="258729" y="7418"/>
                    <a:pt x="276038" y="4451"/>
                  </a:cubicBezTo>
                  <a:cubicBezTo>
                    <a:pt x="293348" y="1483"/>
                    <a:pt x="314366" y="0"/>
                    <a:pt x="33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1">
                <a:ln>
                  <a:noFill/>
                </a:ln>
                <a:solidFill>
                  <a:prstClr val="white"/>
                </a:solidFill>
                <a:effectLst/>
                <a:uLnTx/>
                <a:uFillTx/>
                <a:latin typeface="SwissReSans"/>
                <a:ea typeface="+mn-ea"/>
                <a:cs typeface="+mn-cs"/>
              </a:endParaRPr>
            </a:p>
          </p:txBody>
        </p:sp>
      </p:grpSp>
    </p:spTree>
    <p:extLst>
      <p:ext uri="{BB962C8B-B14F-4D97-AF65-F5344CB8AC3E}">
        <p14:creationId xmlns:p14="http://schemas.microsoft.com/office/powerpoint/2010/main" val="938629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8A025-716A-45A4-B924-A88FC9D71C8A}"/>
              </a:ext>
            </a:extLst>
          </p:cNvPr>
          <p:cNvSpPr>
            <a:spLocks noGrp="1"/>
          </p:cNvSpPr>
          <p:nvPr>
            <p:ph type="title"/>
          </p:nvPr>
        </p:nvSpPr>
        <p:spPr/>
        <p:txBody>
          <a:bodyPr/>
          <a:lstStyle/>
          <a:p>
            <a:r>
              <a:rPr lang="en-US" dirty="0"/>
              <a:t>2. Frontend basics and Demo 1</a:t>
            </a:r>
          </a:p>
        </p:txBody>
      </p:sp>
      <p:sp>
        <p:nvSpPr>
          <p:cNvPr id="4" name="Slide Number Placeholder 3">
            <a:extLst>
              <a:ext uri="{FF2B5EF4-FFF2-40B4-BE49-F238E27FC236}">
                <a16:creationId xmlns:a16="http://schemas.microsoft.com/office/drawing/2014/main" id="{DAFCA05E-6ED6-4857-86AB-83CA170D0C87}"/>
              </a:ext>
            </a:extLst>
          </p:cNvPr>
          <p:cNvSpPr>
            <a:spLocks noGrp="1"/>
          </p:cNvSpPr>
          <p:nvPr>
            <p:ph type="sldNum" sz="quarter" idx="15"/>
          </p:nvPr>
        </p:nvSpPr>
        <p:spPr/>
        <p:txBody>
          <a:bodyPr/>
          <a:lstStyle/>
          <a:p>
            <a:fld id="{5E4D2043-7E31-4A53-BD33-72A88E682172}" type="slidenum">
              <a:rPr lang="en-GB" smtClean="0"/>
              <a:pPr/>
              <a:t>7</a:t>
            </a:fld>
            <a:endParaRPr lang="en-GB" dirty="0"/>
          </a:p>
        </p:txBody>
      </p:sp>
      <p:sp>
        <p:nvSpPr>
          <p:cNvPr id="5" name="TocEntry1">
            <a:hlinkClick r:id="rId11" action="ppaction://hlinksldjump"/>
            <a:extLst>
              <a:ext uri="{FF2B5EF4-FFF2-40B4-BE49-F238E27FC236}">
                <a16:creationId xmlns:a16="http://schemas.microsoft.com/office/drawing/2014/main" id="{B566A1D9-4209-4B53-8AB5-33B6BBA4CCE2}"/>
              </a:ext>
            </a:extLst>
          </p:cNvPr>
          <p:cNvSpPr txBox="1"/>
          <p:nvPr>
            <p:custDataLst>
              <p:tags r:id="rId1"/>
            </p:custDataLst>
          </p:nvPr>
        </p:nvSpPr>
        <p:spPr>
          <a:xfrm>
            <a:off x="925793" y="2727326"/>
            <a:ext cx="9737725" cy="215900"/>
          </a:xfrm>
          <a:prstGeom prst="rect">
            <a:avLst/>
          </a:prstGeom>
          <a:noFill/>
        </p:spPr>
        <p:txBody>
          <a:bodyPr vert="horz" wrap="square" lIns="0" tIns="0" rIns="0" bIns="0" rtlCol="0">
            <a:noAutofit/>
          </a:bodyPr>
          <a:lstStyle/>
          <a:p>
            <a:r>
              <a:rPr lang="en-US" sz="1400" dirty="0">
                <a:solidFill>
                  <a:schemeClr val="accent3">
                    <a:lumMod val="60000"/>
                    <a:lumOff val="40000"/>
                  </a:schemeClr>
                </a:solidFill>
                <a:latin typeface="SwissReSans Light" panose="020B0504020202020204" pitchFamily="34" charset="0"/>
              </a:rPr>
              <a:t>1. Brief intro for Python developers</a:t>
            </a:r>
            <a:endParaRPr lang="en-GB" sz="1400" dirty="0" err="1">
              <a:solidFill>
                <a:schemeClr val="accent3">
                  <a:lumMod val="60000"/>
                  <a:lumOff val="40000"/>
                </a:schemeClr>
              </a:solidFill>
              <a:latin typeface="SwissReSans Light" panose="020B0504020202020204" pitchFamily="34" charset="0"/>
            </a:endParaRPr>
          </a:p>
        </p:txBody>
      </p:sp>
      <p:cxnSp>
        <p:nvCxnSpPr>
          <p:cNvPr id="6" name="TocLineStraight Connector 79">
            <a:extLst>
              <a:ext uri="{FF2B5EF4-FFF2-40B4-BE49-F238E27FC236}">
                <a16:creationId xmlns:a16="http://schemas.microsoft.com/office/drawing/2014/main" id="{FC8697D2-4A63-4C8A-A266-ED32C4D96A6A}"/>
              </a:ext>
            </a:extLst>
          </p:cNvPr>
          <p:cNvCxnSpPr/>
          <p:nvPr>
            <p:custDataLst>
              <p:tags r:id="rId2"/>
            </p:custDataLst>
          </p:nvPr>
        </p:nvCxnSpPr>
        <p:spPr bwMode="gray">
          <a:xfrm>
            <a:off x="925793" y="3121026"/>
            <a:ext cx="7049807" cy="0"/>
          </a:xfrm>
          <a:prstGeom prst="line">
            <a:avLst/>
          </a:prstGeom>
          <a:ln w="6350" cmpd="sng">
            <a:solidFill>
              <a:schemeClr val="accent6"/>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8" name="TocEntry2">
            <a:hlinkClick r:id="rId12" action="ppaction://hlinksldjump"/>
            <a:extLst>
              <a:ext uri="{FF2B5EF4-FFF2-40B4-BE49-F238E27FC236}">
                <a16:creationId xmlns:a16="http://schemas.microsoft.com/office/drawing/2014/main" id="{AEB641DB-66F1-411A-BC7B-302697A8E7D4}"/>
              </a:ext>
            </a:extLst>
          </p:cNvPr>
          <p:cNvSpPr txBox="1"/>
          <p:nvPr>
            <p:custDataLst>
              <p:tags r:id="rId3"/>
            </p:custDataLst>
          </p:nvPr>
        </p:nvSpPr>
        <p:spPr>
          <a:xfrm>
            <a:off x="925793" y="3298826"/>
            <a:ext cx="9737725" cy="215900"/>
          </a:xfrm>
          <a:prstGeom prst="rect">
            <a:avLst/>
          </a:prstGeom>
          <a:noFill/>
        </p:spPr>
        <p:txBody>
          <a:bodyPr vert="horz" wrap="square" lIns="0" tIns="0" rIns="0" bIns="0" rtlCol="0">
            <a:noAutofit/>
          </a:bodyPr>
          <a:lstStyle/>
          <a:p>
            <a:r>
              <a:rPr lang="en-US" sz="1400">
                <a:solidFill>
                  <a:schemeClr val="bg2">
                    <a:lumMod val="20000"/>
                    <a:lumOff val="80000"/>
                  </a:schemeClr>
                </a:solidFill>
                <a:latin typeface="SwissReSans Light" panose="020B0504020202020204" pitchFamily="34" charset="0"/>
              </a:rPr>
              <a:t>2. Frontend basics and Demo 1</a:t>
            </a:r>
            <a:endParaRPr lang="en-GB" sz="1400" dirty="0" err="1">
              <a:solidFill>
                <a:schemeClr val="bg2">
                  <a:lumMod val="20000"/>
                  <a:lumOff val="80000"/>
                </a:schemeClr>
              </a:solidFill>
              <a:latin typeface="SwissReSans Light" panose="020B0504020202020204" pitchFamily="34" charset="0"/>
            </a:endParaRPr>
          </a:p>
        </p:txBody>
      </p:sp>
      <p:cxnSp>
        <p:nvCxnSpPr>
          <p:cNvPr id="9" name="TocLineStraight Connector 82">
            <a:extLst>
              <a:ext uri="{FF2B5EF4-FFF2-40B4-BE49-F238E27FC236}">
                <a16:creationId xmlns:a16="http://schemas.microsoft.com/office/drawing/2014/main" id="{02EC0833-406E-4F54-B0BE-3EB633C1BEB5}"/>
              </a:ext>
            </a:extLst>
          </p:cNvPr>
          <p:cNvCxnSpPr/>
          <p:nvPr>
            <p:custDataLst>
              <p:tags r:id="rId4"/>
            </p:custDataLst>
          </p:nvPr>
        </p:nvCxnSpPr>
        <p:spPr bwMode="gray">
          <a:xfrm>
            <a:off x="925793" y="3692526"/>
            <a:ext cx="7049807" cy="0"/>
          </a:xfrm>
          <a:prstGeom prst="line">
            <a:avLst/>
          </a:prstGeom>
          <a:ln w="6350" cmpd="sng">
            <a:solidFill>
              <a:schemeClr val="accent6"/>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1" name="TocEntry3">
            <a:hlinkClick r:id="rId13" action="ppaction://hlinksldjump"/>
            <a:extLst>
              <a:ext uri="{FF2B5EF4-FFF2-40B4-BE49-F238E27FC236}">
                <a16:creationId xmlns:a16="http://schemas.microsoft.com/office/drawing/2014/main" id="{C3FDBEF7-24EF-4592-B83E-A66EA62F77B9}"/>
              </a:ext>
            </a:extLst>
          </p:cNvPr>
          <p:cNvSpPr txBox="1"/>
          <p:nvPr>
            <p:custDataLst>
              <p:tags r:id="rId5"/>
            </p:custDataLst>
          </p:nvPr>
        </p:nvSpPr>
        <p:spPr>
          <a:xfrm>
            <a:off x="925793" y="3870326"/>
            <a:ext cx="9737725" cy="215900"/>
          </a:xfrm>
          <a:prstGeom prst="rect">
            <a:avLst/>
          </a:prstGeom>
          <a:noFill/>
        </p:spPr>
        <p:txBody>
          <a:bodyPr vert="horz" wrap="square" lIns="0" tIns="0" rIns="0" bIns="0" rtlCol="0">
            <a:noAutofit/>
          </a:bodyPr>
          <a:lstStyle/>
          <a:p>
            <a:r>
              <a:rPr lang="en-US" sz="1400">
                <a:solidFill>
                  <a:schemeClr val="bg2">
                    <a:lumMod val="20000"/>
                    <a:lumOff val="80000"/>
                  </a:schemeClr>
                </a:solidFill>
                <a:latin typeface="SwissReSans Light" panose="020B0504020202020204" pitchFamily="34" charset="0"/>
              </a:rPr>
              <a:t>3. Backend basics and Demo 2</a:t>
            </a:r>
            <a:endParaRPr lang="en-GB" sz="1400" dirty="0" err="1">
              <a:solidFill>
                <a:schemeClr val="bg2">
                  <a:lumMod val="20000"/>
                  <a:lumOff val="80000"/>
                </a:schemeClr>
              </a:solidFill>
              <a:latin typeface="SwissReSans Light" panose="020B0504020202020204" pitchFamily="34" charset="0"/>
            </a:endParaRPr>
          </a:p>
        </p:txBody>
      </p:sp>
      <p:cxnSp>
        <p:nvCxnSpPr>
          <p:cNvPr id="12" name="TocLineStraight Connector 85">
            <a:extLst>
              <a:ext uri="{FF2B5EF4-FFF2-40B4-BE49-F238E27FC236}">
                <a16:creationId xmlns:a16="http://schemas.microsoft.com/office/drawing/2014/main" id="{F41CB7C8-4D66-4CE1-861C-20E652062DA3}"/>
              </a:ext>
            </a:extLst>
          </p:cNvPr>
          <p:cNvCxnSpPr/>
          <p:nvPr>
            <p:custDataLst>
              <p:tags r:id="rId6"/>
            </p:custDataLst>
          </p:nvPr>
        </p:nvCxnSpPr>
        <p:spPr bwMode="gray">
          <a:xfrm>
            <a:off x="925793" y="4264026"/>
            <a:ext cx="7049807" cy="0"/>
          </a:xfrm>
          <a:prstGeom prst="line">
            <a:avLst/>
          </a:prstGeom>
          <a:ln w="6350" cmpd="sng">
            <a:solidFill>
              <a:schemeClr val="accent6"/>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ocEntry4">
            <a:hlinkClick r:id="rId14" action="ppaction://hlinksldjump"/>
            <a:extLst>
              <a:ext uri="{FF2B5EF4-FFF2-40B4-BE49-F238E27FC236}">
                <a16:creationId xmlns:a16="http://schemas.microsoft.com/office/drawing/2014/main" id="{EFFF3088-270C-4747-BBE1-E881DACC7D66}"/>
              </a:ext>
            </a:extLst>
          </p:cNvPr>
          <p:cNvSpPr txBox="1"/>
          <p:nvPr>
            <p:custDataLst>
              <p:tags r:id="rId7"/>
            </p:custDataLst>
          </p:nvPr>
        </p:nvSpPr>
        <p:spPr>
          <a:xfrm>
            <a:off x="925793" y="4441826"/>
            <a:ext cx="9737725" cy="215900"/>
          </a:xfrm>
          <a:prstGeom prst="rect">
            <a:avLst/>
          </a:prstGeom>
          <a:noFill/>
        </p:spPr>
        <p:txBody>
          <a:bodyPr vert="horz" wrap="square" lIns="0" tIns="0" rIns="0" bIns="0" rtlCol="0">
            <a:noAutofit/>
          </a:bodyPr>
          <a:lstStyle/>
          <a:p>
            <a:r>
              <a:rPr lang="en-US" sz="1400" dirty="0">
                <a:solidFill>
                  <a:schemeClr val="bg2">
                    <a:lumMod val="20000"/>
                    <a:lumOff val="80000"/>
                  </a:schemeClr>
                </a:solidFill>
                <a:latin typeface="SwissReSans Light" panose="020B0504020202020204" pitchFamily="34" charset="0"/>
              </a:rPr>
              <a:t>4. Setup Swiss Re laptop for development</a:t>
            </a:r>
            <a:endParaRPr lang="en-GB" sz="1400" dirty="0" err="1">
              <a:solidFill>
                <a:schemeClr val="bg2">
                  <a:lumMod val="20000"/>
                  <a:lumOff val="80000"/>
                </a:schemeClr>
              </a:solidFill>
              <a:latin typeface="SwissReSans Light" panose="020B0504020202020204" pitchFamily="34" charset="0"/>
            </a:endParaRPr>
          </a:p>
        </p:txBody>
      </p:sp>
      <p:cxnSp>
        <p:nvCxnSpPr>
          <p:cNvPr id="15" name="TocLineStraight Connector 88">
            <a:extLst>
              <a:ext uri="{FF2B5EF4-FFF2-40B4-BE49-F238E27FC236}">
                <a16:creationId xmlns:a16="http://schemas.microsoft.com/office/drawing/2014/main" id="{8049963C-0871-4D11-83B7-D06BABBE641E}"/>
              </a:ext>
            </a:extLst>
          </p:cNvPr>
          <p:cNvCxnSpPr/>
          <p:nvPr>
            <p:custDataLst>
              <p:tags r:id="rId8"/>
            </p:custDataLst>
          </p:nvPr>
        </p:nvCxnSpPr>
        <p:spPr bwMode="gray">
          <a:xfrm>
            <a:off x="925793" y="4835526"/>
            <a:ext cx="7049807" cy="0"/>
          </a:xfrm>
          <a:prstGeom prst="line">
            <a:avLst/>
          </a:prstGeom>
          <a:ln w="6350" cmpd="sng">
            <a:solidFill>
              <a:schemeClr val="accent6"/>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 name="TocEntry5">
            <a:hlinkClick r:id="rId15" action="ppaction://hlinksldjump"/>
            <a:extLst>
              <a:ext uri="{FF2B5EF4-FFF2-40B4-BE49-F238E27FC236}">
                <a16:creationId xmlns:a16="http://schemas.microsoft.com/office/drawing/2014/main" id="{C07F67B5-A854-4527-B99B-1679B7F77EDF}"/>
              </a:ext>
            </a:extLst>
          </p:cNvPr>
          <p:cNvSpPr txBox="1"/>
          <p:nvPr>
            <p:custDataLst>
              <p:tags r:id="rId9"/>
            </p:custDataLst>
          </p:nvPr>
        </p:nvSpPr>
        <p:spPr>
          <a:xfrm>
            <a:off x="925793" y="5013326"/>
            <a:ext cx="9737725" cy="215900"/>
          </a:xfrm>
          <a:prstGeom prst="rect">
            <a:avLst/>
          </a:prstGeom>
          <a:noFill/>
        </p:spPr>
        <p:txBody>
          <a:bodyPr vert="horz" wrap="square" lIns="0" tIns="0" rIns="0" bIns="0" rtlCol="0">
            <a:noAutofit/>
          </a:bodyPr>
          <a:lstStyle/>
          <a:p>
            <a:r>
              <a:rPr lang="en-US" sz="1400" dirty="0">
                <a:solidFill>
                  <a:schemeClr val="bg2">
                    <a:lumMod val="20000"/>
                    <a:lumOff val="80000"/>
                  </a:schemeClr>
                </a:solidFill>
                <a:latin typeface="SwissReSans Light" panose="020B0504020202020204" pitchFamily="34" charset="0"/>
              </a:rPr>
              <a:t>5. Demo of apps and IDEs</a:t>
            </a:r>
            <a:endParaRPr lang="en-GB" sz="1400" dirty="0" err="1">
              <a:solidFill>
                <a:schemeClr val="bg2">
                  <a:lumMod val="20000"/>
                  <a:lumOff val="80000"/>
                </a:schemeClr>
              </a:solidFill>
              <a:latin typeface="SwissReSans Light" panose="020B0504020202020204" pitchFamily="34" charset="0"/>
            </a:endParaRPr>
          </a:p>
        </p:txBody>
      </p:sp>
      <p:sp>
        <p:nvSpPr>
          <p:cNvPr id="19" name="Isosceles Triangle 18">
            <a:extLst>
              <a:ext uri="{FF2B5EF4-FFF2-40B4-BE49-F238E27FC236}">
                <a16:creationId xmlns:a16="http://schemas.microsoft.com/office/drawing/2014/main" id="{7B217D38-5704-4F56-80EB-9C478090E229}"/>
              </a:ext>
            </a:extLst>
          </p:cNvPr>
          <p:cNvSpPr/>
          <p:nvPr/>
        </p:nvSpPr>
        <p:spPr>
          <a:xfrm rot="5400000">
            <a:off x="608012" y="3320697"/>
            <a:ext cx="174625" cy="193675"/>
          </a:xfrm>
          <a:prstGeom prst="triangle">
            <a:avLst/>
          </a:prstGeom>
          <a:noFill/>
          <a:ln w="9525">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a:latin typeface="SwissReSans" pitchFamily="34" charset="0"/>
            </a:endParaRPr>
          </a:p>
        </p:txBody>
      </p:sp>
    </p:spTree>
    <p:extLst>
      <p:ext uri="{BB962C8B-B14F-4D97-AF65-F5344CB8AC3E}">
        <p14:creationId xmlns:p14="http://schemas.microsoft.com/office/powerpoint/2010/main" val="1519284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E15AAF7-2A23-400F-BB0C-2B91933BF065}"/>
              </a:ext>
            </a:extLst>
          </p:cNvPr>
          <p:cNvSpPr>
            <a:spLocks noGrp="1"/>
          </p:cNvSpPr>
          <p:nvPr>
            <p:ph sz="half" idx="1"/>
          </p:nvPr>
        </p:nvSpPr>
        <p:spPr>
          <a:xfrm>
            <a:off x="695327" y="1628774"/>
            <a:ext cx="4573986" cy="4392000"/>
          </a:xfrm>
        </p:spPr>
        <p:txBody>
          <a:bodyPr vert="horz" lIns="0" tIns="0" rIns="0" bIns="0" rtlCol="0" anchor="t">
            <a:noAutofit/>
          </a:bodyPr>
          <a:lstStyle/>
          <a:p>
            <a:pPr marL="182245" indent="-182245"/>
            <a:r>
              <a:rPr lang="en-US" dirty="0">
                <a:latin typeface="SwissReSans"/>
              </a:rPr>
              <a:t>Very basic components</a:t>
            </a:r>
          </a:p>
          <a:p>
            <a:pPr marL="444182" lvl="1" indent="-182245"/>
            <a:r>
              <a:rPr lang="en-US" sz="1400" dirty="0">
                <a:latin typeface="SwissReSans"/>
              </a:rPr>
              <a:t>component class for every </a:t>
            </a:r>
            <a:r>
              <a:rPr lang="en-US" sz="1400" dirty="0">
                <a:latin typeface="SwissReSans"/>
                <a:hlinkClick r:id="rId2"/>
              </a:rPr>
              <a:t>HTML tag </a:t>
            </a:r>
            <a:r>
              <a:rPr lang="en-US" sz="1400" dirty="0">
                <a:latin typeface="SwissReSans"/>
              </a:rPr>
              <a:t>implemented </a:t>
            </a:r>
          </a:p>
          <a:p>
            <a:pPr marL="444182" lvl="1" indent="-182245"/>
            <a:r>
              <a:rPr lang="en-US" sz="1400" dirty="0">
                <a:latin typeface="SwissReSans"/>
              </a:rPr>
              <a:t>Python code to generate a “hello word” heading</a:t>
            </a:r>
          </a:p>
          <a:p>
            <a:pPr marL="261937" lvl="1" indent="0">
              <a:buNone/>
            </a:pPr>
            <a:endParaRPr lang="en-US" sz="1400" noProof="1">
              <a:solidFill>
                <a:schemeClr val="tx2"/>
              </a:solidFill>
              <a:latin typeface="Consolas" panose="020B0609020204030204" pitchFamily="49" charset="0"/>
            </a:endParaRPr>
          </a:p>
          <a:p>
            <a:pPr marL="182245" indent="-182245"/>
            <a:r>
              <a:rPr lang="en-US" dirty="0">
                <a:latin typeface="SwissReSans"/>
              </a:rPr>
              <a:t>More components</a:t>
            </a:r>
          </a:p>
          <a:p>
            <a:pPr marL="444182" lvl="1" indent="-182245"/>
            <a:r>
              <a:rPr lang="en-US" altLang="zh-CN" sz="1400" noProof="1">
                <a:solidFill>
                  <a:schemeClr val="tx2"/>
                </a:solidFill>
                <a:latin typeface="Consolas" panose="020B0609020204030204" pitchFamily="49" charset="0"/>
              </a:rPr>
              <a:t>dash_core_components(dcc) </a:t>
            </a:r>
            <a:r>
              <a:rPr lang="en-US" altLang="zh-CN" sz="1400" noProof="1">
                <a:latin typeface="SwissReSans"/>
              </a:rPr>
              <a:t>supercharged </a:t>
            </a:r>
            <a:r>
              <a:rPr lang="en-US" altLang="zh-CN" sz="1400" noProof="1">
                <a:latin typeface="SwissReSans"/>
                <a:hlinkClick r:id="rId3"/>
              </a:rPr>
              <a:t>core components</a:t>
            </a:r>
            <a:r>
              <a:rPr lang="en-US" altLang="zh-CN" sz="1400" noProof="1">
                <a:latin typeface="SwissReSans"/>
              </a:rPr>
              <a:t>: Dropdown, Slider, Input Text, Button…</a:t>
            </a:r>
            <a:endParaRPr lang="en-US" altLang="zh-CN" sz="1400" noProof="1">
              <a:solidFill>
                <a:schemeClr val="tx2"/>
              </a:solidFill>
              <a:latin typeface="Consolas" panose="020B0609020204030204" pitchFamily="49" charset="0"/>
            </a:endParaRPr>
          </a:p>
          <a:p>
            <a:pPr marL="444182" lvl="1" indent="-182245"/>
            <a:r>
              <a:rPr lang="en-US" sz="1400" noProof="1">
                <a:solidFill>
                  <a:schemeClr val="tx2"/>
                </a:solidFill>
                <a:latin typeface="Consolas" panose="020B0609020204030204" pitchFamily="49" charset="0"/>
              </a:rPr>
              <a:t>dash_table </a:t>
            </a:r>
            <a:r>
              <a:rPr lang="en-GB" sz="1400" dirty="0"/>
              <a:t>for </a:t>
            </a:r>
            <a:r>
              <a:rPr lang="en-GB" sz="1400" dirty="0">
                <a:hlinkClick r:id="rId4"/>
              </a:rPr>
              <a:t>interactive data tables </a:t>
            </a:r>
            <a:r>
              <a:rPr lang="en-GB" sz="1400" dirty="0"/>
              <a:t>in Dash</a:t>
            </a:r>
            <a:endParaRPr lang="en-US" sz="1400" noProof="1">
              <a:solidFill>
                <a:schemeClr val="tx2"/>
              </a:solidFill>
              <a:latin typeface="Consolas" panose="020B0609020204030204" pitchFamily="49" charset="0"/>
            </a:endParaRPr>
          </a:p>
          <a:p>
            <a:pPr marL="444182" lvl="1" indent="-182245"/>
            <a:r>
              <a:rPr lang="en-US" sz="1400" noProof="1">
                <a:solidFill>
                  <a:schemeClr val="tx2"/>
                </a:solidFill>
                <a:latin typeface="Consolas" panose="020B0609020204030204" pitchFamily="49" charset="0"/>
              </a:rPr>
              <a:t>dash_bootstrap_components(dbc) </a:t>
            </a:r>
            <a:r>
              <a:rPr lang="en-US" sz="1400" noProof="1"/>
              <a:t>for </a:t>
            </a:r>
            <a:r>
              <a:rPr lang="en-US" sz="1400" noProof="1">
                <a:hlinkClick r:id="rId5"/>
              </a:rPr>
              <a:t>Bootstrap</a:t>
            </a:r>
            <a:endParaRPr lang="en-US" sz="1400" noProof="1"/>
          </a:p>
          <a:p>
            <a:pPr marL="444182" lvl="1" indent="-182245"/>
            <a:r>
              <a:rPr lang="en-US" sz="1400" noProof="1">
                <a:solidFill>
                  <a:schemeClr val="tx2"/>
                </a:solidFill>
                <a:latin typeface="Consolas" panose="020B0609020204030204" pitchFamily="49" charset="0"/>
              </a:rPr>
              <a:t>dash_admin_components(dac) </a:t>
            </a:r>
            <a:r>
              <a:rPr lang="en-US" sz="1400" noProof="1"/>
              <a:t>for </a:t>
            </a:r>
            <a:r>
              <a:rPr lang="en-US" sz="1400" noProof="1">
                <a:hlinkClick r:id="rId6"/>
              </a:rPr>
              <a:t>AdminLTE</a:t>
            </a:r>
            <a:r>
              <a:rPr lang="en-US" sz="1400" noProof="1"/>
              <a:t> dashboard templates</a:t>
            </a:r>
          </a:p>
          <a:p>
            <a:pPr marL="444182" lvl="1" indent="-182245"/>
            <a:endParaRPr lang="en-US" sz="1400" noProof="1"/>
          </a:p>
          <a:p>
            <a:pPr marL="182245" lvl="1" indent="-182245">
              <a:spcBef>
                <a:spcPts val="1200"/>
              </a:spcBef>
              <a:buSzPct val="100000"/>
              <a:buFont typeface="Arial" pitchFamily="34" charset="0"/>
              <a:buChar char="•"/>
            </a:pPr>
            <a:r>
              <a:rPr lang="en-US" sz="1800" dirty="0">
                <a:latin typeface="SwissReSans"/>
              </a:rPr>
              <a:t>Whole layout is just a tree of components</a:t>
            </a:r>
          </a:p>
        </p:txBody>
      </p:sp>
      <p:sp>
        <p:nvSpPr>
          <p:cNvPr id="3" name="Title 2">
            <a:extLst>
              <a:ext uri="{FF2B5EF4-FFF2-40B4-BE49-F238E27FC236}">
                <a16:creationId xmlns:a16="http://schemas.microsoft.com/office/drawing/2014/main" id="{FBF8C57D-59C6-42BB-BDF6-78519FCA8DF0}"/>
              </a:ext>
            </a:extLst>
          </p:cNvPr>
          <p:cNvSpPr>
            <a:spLocks noGrp="1"/>
          </p:cNvSpPr>
          <p:nvPr>
            <p:ph type="title"/>
          </p:nvPr>
        </p:nvSpPr>
        <p:spPr/>
        <p:txBody>
          <a:bodyPr/>
          <a:lstStyle/>
          <a:p>
            <a:pPr>
              <a:lnSpc>
                <a:spcPct val="100000"/>
              </a:lnSpc>
            </a:pPr>
            <a:r>
              <a:rPr lang="en-GB" dirty="0">
                <a:latin typeface="SwissReSans"/>
              </a:rPr>
              <a:t>Frontend basics</a:t>
            </a:r>
            <a:endParaRPr lang="en-GB" dirty="0"/>
          </a:p>
        </p:txBody>
      </p:sp>
      <p:sp>
        <p:nvSpPr>
          <p:cNvPr id="2" name="Slide Number Placeholder 1">
            <a:extLst>
              <a:ext uri="{FF2B5EF4-FFF2-40B4-BE49-F238E27FC236}">
                <a16:creationId xmlns:a16="http://schemas.microsoft.com/office/drawing/2014/main" id="{927B4017-0B01-4BE0-81D5-133B5455043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4D2043-7E31-4A53-BD33-72A88E682172}" type="slidenum">
              <a:rPr kumimoji="0" lang="en-GB" sz="1200" b="0" i="0" u="none" strike="noStrike" kern="1200" cap="none" spc="0" normalizeH="0" baseline="0" noProof="0" smtClean="0">
                <a:ln>
                  <a:noFill/>
                </a:ln>
                <a:solidFill>
                  <a:srgbClr val="283E36"/>
                </a:solidFill>
                <a:effectLst/>
                <a:uLnTx/>
                <a:uFillTx/>
                <a:latin typeface="SwissReSans"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srgbClr val="283E36"/>
              </a:solidFill>
              <a:effectLst/>
              <a:uLnTx/>
              <a:uFillTx/>
              <a:latin typeface="SwissReSans" panose="020B0604020202020204" pitchFamily="34" charset="0"/>
              <a:ea typeface="+mn-ea"/>
              <a:cs typeface="+mn-cs"/>
            </a:endParaRPr>
          </a:p>
        </p:txBody>
      </p:sp>
      <p:pic>
        <p:nvPicPr>
          <p:cNvPr id="16" name="Graphic 15" descr="Internet">
            <a:extLst>
              <a:ext uri="{FF2B5EF4-FFF2-40B4-BE49-F238E27FC236}">
                <a16:creationId xmlns:a16="http://schemas.microsoft.com/office/drawing/2014/main" id="{0AA45785-8AEE-4DFB-B3FF-CAA156572ED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82222" y="5621464"/>
            <a:ext cx="274320" cy="274320"/>
          </a:xfrm>
          <a:prstGeom prst="rect">
            <a:avLst/>
          </a:prstGeom>
        </p:spPr>
      </p:pic>
      <p:pic>
        <p:nvPicPr>
          <p:cNvPr id="7" name="Graphic 6" descr="Table">
            <a:extLst>
              <a:ext uri="{FF2B5EF4-FFF2-40B4-BE49-F238E27FC236}">
                <a16:creationId xmlns:a16="http://schemas.microsoft.com/office/drawing/2014/main" id="{0908C41D-E3FA-4BC5-BE86-E2119C9919AB}"/>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482222" y="3962400"/>
            <a:ext cx="274320" cy="274320"/>
          </a:xfrm>
          <a:prstGeom prst="rect">
            <a:avLst/>
          </a:prstGeom>
        </p:spPr>
      </p:pic>
      <p:pic>
        <p:nvPicPr>
          <p:cNvPr id="9" name="Picture 8" descr="Icon&#10;&#10;Description automatically generated">
            <a:extLst>
              <a:ext uri="{FF2B5EF4-FFF2-40B4-BE49-F238E27FC236}">
                <a16:creationId xmlns:a16="http://schemas.microsoft.com/office/drawing/2014/main" id="{554693AA-0920-44D5-9404-A34365C5C11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82222" y="4373880"/>
            <a:ext cx="274320" cy="274320"/>
          </a:xfrm>
          <a:prstGeom prst="rect">
            <a:avLst/>
          </a:prstGeom>
        </p:spPr>
      </p:pic>
      <p:pic>
        <p:nvPicPr>
          <p:cNvPr id="10" name="Picture 9">
            <a:extLst>
              <a:ext uri="{FF2B5EF4-FFF2-40B4-BE49-F238E27FC236}">
                <a16:creationId xmlns:a16="http://schemas.microsoft.com/office/drawing/2014/main" id="{2E721F7E-8A3D-485B-9CE9-35A39EC1C08E}"/>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p:blipFill>
        <p:spPr>
          <a:xfrm>
            <a:off x="5482222" y="4724400"/>
            <a:ext cx="274320" cy="274320"/>
          </a:xfrm>
          <a:prstGeom prst="rect">
            <a:avLst/>
          </a:prstGeom>
        </p:spPr>
      </p:pic>
      <p:pic>
        <p:nvPicPr>
          <p:cNvPr id="12" name="Graphic 11" descr="Puzzle">
            <a:extLst>
              <a:ext uri="{FF2B5EF4-FFF2-40B4-BE49-F238E27FC236}">
                <a16:creationId xmlns:a16="http://schemas.microsoft.com/office/drawing/2014/main" id="{1F373E41-8FE9-4547-B285-B1B93AE57054}"/>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482222" y="3535680"/>
            <a:ext cx="274320" cy="274320"/>
          </a:xfrm>
          <a:prstGeom prst="rect">
            <a:avLst/>
          </a:prstGeom>
        </p:spPr>
      </p:pic>
      <p:pic>
        <p:nvPicPr>
          <p:cNvPr id="14" name="Graphic 13" descr="Web design">
            <a:extLst>
              <a:ext uri="{FF2B5EF4-FFF2-40B4-BE49-F238E27FC236}">
                <a16:creationId xmlns:a16="http://schemas.microsoft.com/office/drawing/2014/main" id="{4C88BA11-2ADB-4050-A694-2725CF17A581}"/>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482222" y="2011680"/>
            <a:ext cx="274320" cy="274320"/>
          </a:xfrm>
          <a:prstGeom prst="rect">
            <a:avLst/>
          </a:prstGeom>
        </p:spPr>
      </p:pic>
      <p:sp>
        <p:nvSpPr>
          <p:cNvPr id="5" name="Rectangle 4">
            <a:extLst>
              <a:ext uri="{FF2B5EF4-FFF2-40B4-BE49-F238E27FC236}">
                <a16:creationId xmlns:a16="http://schemas.microsoft.com/office/drawing/2014/main" id="{A6146FFF-0744-4EFA-913C-F6DDA626369B}"/>
              </a:ext>
            </a:extLst>
          </p:cNvPr>
          <p:cNvSpPr/>
          <p:nvPr/>
        </p:nvSpPr>
        <p:spPr>
          <a:xfrm>
            <a:off x="6858000" y="1829860"/>
            <a:ext cx="4395267" cy="1172565"/>
          </a:xfrm>
          <a:custGeom>
            <a:avLst/>
            <a:gdLst>
              <a:gd name="connsiteX0" fmla="*/ 0 w 4395267"/>
              <a:gd name="connsiteY0" fmla="*/ 0 h 1172565"/>
              <a:gd name="connsiteX1" fmla="*/ 671848 w 4395267"/>
              <a:gd name="connsiteY1" fmla="*/ 0 h 1172565"/>
              <a:gd name="connsiteX2" fmla="*/ 1343696 w 4395267"/>
              <a:gd name="connsiteY2" fmla="*/ 0 h 1172565"/>
              <a:gd name="connsiteX3" fmla="*/ 1971591 w 4395267"/>
              <a:gd name="connsiteY3" fmla="*/ 0 h 1172565"/>
              <a:gd name="connsiteX4" fmla="*/ 2599486 w 4395267"/>
              <a:gd name="connsiteY4" fmla="*/ 0 h 1172565"/>
              <a:gd name="connsiteX5" fmla="*/ 3095524 w 4395267"/>
              <a:gd name="connsiteY5" fmla="*/ 0 h 1172565"/>
              <a:gd name="connsiteX6" fmla="*/ 3767372 w 4395267"/>
              <a:gd name="connsiteY6" fmla="*/ 0 h 1172565"/>
              <a:gd name="connsiteX7" fmla="*/ 4395267 w 4395267"/>
              <a:gd name="connsiteY7" fmla="*/ 0 h 1172565"/>
              <a:gd name="connsiteX8" fmla="*/ 4395267 w 4395267"/>
              <a:gd name="connsiteY8" fmla="*/ 574557 h 1172565"/>
              <a:gd name="connsiteX9" fmla="*/ 4395267 w 4395267"/>
              <a:gd name="connsiteY9" fmla="*/ 1172565 h 1172565"/>
              <a:gd name="connsiteX10" fmla="*/ 3899230 w 4395267"/>
              <a:gd name="connsiteY10" fmla="*/ 1172565 h 1172565"/>
              <a:gd name="connsiteX11" fmla="*/ 3271334 w 4395267"/>
              <a:gd name="connsiteY11" fmla="*/ 1172565 h 1172565"/>
              <a:gd name="connsiteX12" fmla="*/ 2555534 w 4395267"/>
              <a:gd name="connsiteY12" fmla="*/ 1172565 h 1172565"/>
              <a:gd name="connsiteX13" fmla="*/ 1971591 w 4395267"/>
              <a:gd name="connsiteY13" fmla="*/ 1172565 h 1172565"/>
              <a:gd name="connsiteX14" fmla="*/ 1387649 w 4395267"/>
              <a:gd name="connsiteY14" fmla="*/ 1172565 h 1172565"/>
              <a:gd name="connsiteX15" fmla="*/ 715801 w 4395267"/>
              <a:gd name="connsiteY15" fmla="*/ 1172565 h 1172565"/>
              <a:gd name="connsiteX16" fmla="*/ 0 w 4395267"/>
              <a:gd name="connsiteY16" fmla="*/ 1172565 h 1172565"/>
              <a:gd name="connsiteX17" fmla="*/ 0 w 4395267"/>
              <a:gd name="connsiteY17" fmla="*/ 562831 h 1172565"/>
              <a:gd name="connsiteX18" fmla="*/ 0 w 4395267"/>
              <a:gd name="connsiteY18" fmla="*/ 0 h 117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95267" h="1172565" fill="none" extrusionOk="0">
                <a:moveTo>
                  <a:pt x="0" y="0"/>
                </a:moveTo>
                <a:cubicBezTo>
                  <a:pt x="321440" y="33003"/>
                  <a:pt x="520293" y="-11810"/>
                  <a:pt x="671848" y="0"/>
                </a:cubicBezTo>
                <a:cubicBezTo>
                  <a:pt x="823403" y="11810"/>
                  <a:pt x="1072665" y="10184"/>
                  <a:pt x="1343696" y="0"/>
                </a:cubicBezTo>
                <a:cubicBezTo>
                  <a:pt x="1614727" y="-10184"/>
                  <a:pt x="1828353" y="-30227"/>
                  <a:pt x="1971591" y="0"/>
                </a:cubicBezTo>
                <a:cubicBezTo>
                  <a:pt x="2114829" y="30227"/>
                  <a:pt x="2318494" y="-5536"/>
                  <a:pt x="2599486" y="0"/>
                </a:cubicBezTo>
                <a:cubicBezTo>
                  <a:pt x="2880478" y="5536"/>
                  <a:pt x="2931129" y="19282"/>
                  <a:pt x="3095524" y="0"/>
                </a:cubicBezTo>
                <a:cubicBezTo>
                  <a:pt x="3259919" y="-19282"/>
                  <a:pt x="3614618" y="17392"/>
                  <a:pt x="3767372" y="0"/>
                </a:cubicBezTo>
                <a:cubicBezTo>
                  <a:pt x="3920126" y="-17392"/>
                  <a:pt x="4162069" y="6550"/>
                  <a:pt x="4395267" y="0"/>
                </a:cubicBezTo>
                <a:cubicBezTo>
                  <a:pt x="4380700" y="226187"/>
                  <a:pt x="4371672" y="358654"/>
                  <a:pt x="4395267" y="574557"/>
                </a:cubicBezTo>
                <a:cubicBezTo>
                  <a:pt x="4418862" y="790460"/>
                  <a:pt x="4417274" y="981104"/>
                  <a:pt x="4395267" y="1172565"/>
                </a:cubicBezTo>
                <a:cubicBezTo>
                  <a:pt x="4292434" y="1168372"/>
                  <a:pt x="4121499" y="1149582"/>
                  <a:pt x="3899230" y="1172565"/>
                </a:cubicBezTo>
                <a:cubicBezTo>
                  <a:pt x="3676961" y="1195548"/>
                  <a:pt x="3521526" y="1179468"/>
                  <a:pt x="3271334" y="1172565"/>
                </a:cubicBezTo>
                <a:cubicBezTo>
                  <a:pt x="3021142" y="1165662"/>
                  <a:pt x="2889043" y="1153702"/>
                  <a:pt x="2555534" y="1172565"/>
                </a:cubicBezTo>
                <a:cubicBezTo>
                  <a:pt x="2222025" y="1191428"/>
                  <a:pt x="2130513" y="1156229"/>
                  <a:pt x="1971591" y="1172565"/>
                </a:cubicBezTo>
                <a:cubicBezTo>
                  <a:pt x="1812669" y="1188901"/>
                  <a:pt x="1539027" y="1199951"/>
                  <a:pt x="1387649" y="1172565"/>
                </a:cubicBezTo>
                <a:cubicBezTo>
                  <a:pt x="1236271" y="1145179"/>
                  <a:pt x="997284" y="1167534"/>
                  <a:pt x="715801" y="1172565"/>
                </a:cubicBezTo>
                <a:cubicBezTo>
                  <a:pt x="434318" y="1177596"/>
                  <a:pt x="288093" y="1206389"/>
                  <a:pt x="0" y="1172565"/>
                </a:cubicBezTo>
                <a:cubicBezTo>
                  <a:pt x="9089" y="1034559"/>
                  <a:pt x="23473" y="699735"/>
                  <a:pt x="0" y="562831"/>
                </a:cubicBezTo>
                <a:cubicBezTo>
                  <a:pt x="-23473" y="425927"/>
                  <a:pt x="19009" y="272557"/>
                  <a:pt x="0" y="0"/>
                </a:cubicBezTo>
                <a:close/>
              </a:path>
              <a:path w="4395267" h="1172565" stroke="0" extrusionOk="0">
                <a:moveTo>
                  <a:pt x="0" y="0"/>
                </a:moveTo>
                <a:cubicBezTo>
                  <a:pt x="216122" y="8932"/>
                  <a:pt x="384834" y="22947"/>
                  <a:pt x="496037" y="0"/>
                </a:cubicBezTo>
                <a:cubicBezTo>
                  <a:pt x="607240" y="-22947"/>
                  <a:pt x="874228" y="-13267"/>
                  <a:pt x="1123933" y="0"/>
                </a:cubicBezTo>
                <a:cubicBezTo>
                  <a:pt x="1373638" y="13267"/>
                  <a:pt x="1535914" y="20096"/>
                  <a:pt x="1839733" y="0"/>
                </a:cubicBezTo>
                <a:cubicBezTo>
                  <a:pt x="2143552" y="-20096"/>
                  <a:pt x="2295330" y="8660"/>
                  <a:pt x="2467628" y="0"/>
                </a:cubicBezTo>
                <a:cubicBezTo>
                  <a:pt x="2639927" y="-8660"/>
                  <a:pt x="2857115" y="32005"/>
                  <a:pt x="3139476" y="0"/>
                </a:cubicBezTo>
                <a:cubicBezTo>
                  <a:pt x="3421837" y="-32005"/>
                  <a:pt x="3682158" y="-2617"/>
                  <a:pt x="3855277" y="0"/>
                </a:cubicBezTo>
                <a:cubicBezTo>
                  <a:pt x="4028396" y="2617"/>
                  <a:pt x="4235562" y="1321"/>
                  <a:pt x="4395267" y="0"/>
                </a:cubicBezTo>
                <a:cubicBezTo>
                  <a:pt x="4383376" y="213735"/>
                  <a:pt x="4408334" y="335465"/>
                  <a:pt x="4395267" y="574557"/>
                </a:cubicBezTo>
                <a:cubicBezTo>
                  <a:pt x="4382200" y="813649"/>
                  <a:pt x="4394351" y="1007712"/>
                  <a:pt x="4395267" y="1172565"/>
                </a:cubicBezTo>
                <a:cubicBezTo>
                  <a:pt x="4048308" y="1196818"/>
                  <a:pt x="3873456" y="1170503"/>
                  <a:pt x="3679466" y="1172565"/>
                </a:cubicBezTo>
                <a:cubicBezTo>
                  <a:pt x="3485476" y="1174627"/>
                  <a:pt x="3367248" y="1150738"/>
                  <a:pt x="3183429" y="1172565"/>
                </a:cubicBezTo>
                <a:cubicBezTo>
                  <a:pt x="2999610" y="1194392"/>
                  <a:pt x="2873815" y="1174680"/>
                  <a:pt x="2599486" y="1172565"/>
                </a:cubicBezTo>
                <a:cubicBezTo>
                  <a:pt x="2325157" y="1170450"/>
                  <a:pt x="2306440" y="1187644"/>
                  <a:pt x="2103449" y="1172565"/>
                </a:cubicBezTo>
                <a:cubicBezTo>
                  <a:pt x="1900458" y="1157486"/>
                  <a:pt x="1665590" y="1174614"/>
                  <a:pt x="1475554" y="1172565"/>
                </a:cubicBezTo>
                <a:cubicBezTo>
                  <a:pt x="1285518" y="1170516"/>
                  <a:pt x="1009877" y="1159881"/>
                  <a:pt x="847659" y="1172565"/>
                </a:cubicBezTo>
                <a:cubicBezTo>
                  <a:pt x="685441" y="1185249"/>
                  <a:pt x="203167" y="1176233"/>
                  <a:pt x="0" y="1172565"/>
                </a:cubicBezTo>
                <a:cubicBezTo>
                  <a:pt x="-29339" y="977103"/>
                  <a:pt x="-6511" y="834775"/>
                  <a:pt x="0" y="574557"/>
                </a:cubicBezTo>
                <a:cubicBezTo>
                  <a:pt x="6511" y="314339"/>
                  <a:pt x="-14052" y="277752"/>
                  <a:pt x="0" y="0"/>
                </a:cubicBezTo>
                <a:close/>
              </a:path>
            </a:pathLst>
          </a:custGeom>
          <a:solidFill>
            <a:schemeClr val="bg1">
              <a:lumMod val="95000"/>
            </a:schemeClr>
          </a:solidFill>
          <a:ln>
            <a:solidFill>
              <a:schemeClr val="accent1"/>
            </a:solidFill>
            <a:extLst>
              <a:ext uri="{C807C97D-BFC1-408E-A445-0C87EB9F89A2}">
                <ask:lineSketchStyleProps xmlns:ask="http://schemas.microsoft.com/office/drawing/2018/sketchyshapes" sd="1232876889">
                  <a:prstGeom prst="rect">
                    <a:avLst/>
                  </a:prstGeom>
                  <ask:type>
                    <ask:lineSketchFreehand/>
                  </ask:type>
                </ask:lineSketchStyleProps>
              </a:ext>
            </a:extLst>
          </a:ln>
        </p:spPr>
        <p:txBody>
          <a:bodyPr vert="horz" wrap="square" lIns="91440" tIns="91440" rIns="91440" bIns="91440" rtlCol="0">
            <a:spAutoFit/>
          </a:bodyPr>
          <a:lstStyle/>
          <a:p>
            <a:pPr>
              <a:lnSpc>
                <a:spcPct val="150000"/>
              </a:lnSpc>
              <a:buSzPct val="100000"/>
            </a:pPr>
            <a:r>
              <a:rPr lang="en-GB" sz="1100" noProof="1">
                <a:latin typeface="Lucida Console" panose="020B0609040504020204" pitchFamily="49" charset="0"/>
              </a:rPr>
              <a:t>html.A()</a:t>
            </a:r>
          </a:p>
          <a:p>
            <a:pPr>
              <a:lnSpc>
                <a:spcPct val="150000"/>
              </a:lnSpc>
              <a:buSzPct val="100000"/>
            </a:pPr>
            <a:r>
              <a:rPr lang="en-GB" sz="1100" noProof="1">
                <a:latin typeface="Lucida Console" panose="020B0609040504020204" pitchFamily="49" charset="0"/>
              </a:rPr>
              <a:t>html.Div()</a:t>
            </a:r>
          </a:p>
          <a:p>
            <a:pPr>
              <a:lnSpc>
                <a:spcPct val="150000"/>
              </a:lnSpc>
              <a:buSzPct val="100000"/>
            </a:pPr>
            <a:r>
              <a:rPr lang="en-GB" sz="1100" noProof="1">
                <a:latin typeface="Lucida Console" panose="020B0609040504020204" pitchFamily="49" charset="0"/>
              </a:rPr>
              <a:t>html.H1(), html.H2(), html.H3()</a:t>
            </a:r>
          </a:p>
          <a:p>
            <a:pPr>
              <a:lnSpc>
                <a:spcPct val="150000"/>
              </a:lnSpc>
              <a:buSzPct val="100000"/>
            </a:pPr>
            <a:r>
              <a:rPr lang="en-GB" sz="1100" noProof="1">
                <a:latin typeface="Lucida Console" panose="020B0609040504020204" pitchFamily="49" charset="0"/>
              </a:rPr>
              <a:t>html.P()</a:t>
            </a:r>
          </a:p>
        </p:txBody>
      </p:sp>
      <p:sp>
        <p:nvSpPr>
          <p:cNvPr id="15" name="Rectangle 14">
            <a:extLst>
              <a:ext uri="{FF2B5EF4-FFF2-40B4-BE49-F238E27FC236}">
                <a16:creationId xmlns:a16="http://schemas.microsoft.com/office/drawing/2014/main" id="{5423FC4B-8D25-4BE9-AEC6-05E708A21B13}"/>
              </a:ext>
            </a:extLst>
          </p:cNvPr>
          <p:cNvSpPr/>
          <p:nvPr/>
        </p:nvSpPr>
        <p:spPr>
          <a:xfrm>
            <a:off x="6858000" y="3366509"/>
            <a:ext cx="4395267" cy="1426481"/>
          </a:xfrm>
          <a:custGeom>
            <a:avLst/>
            <a:gdLst>
              <a:gd name="connsiteX0" fmla="*/ 0 w 4395267"/>
              <a:gd name="connsiteY0" fmla="*/ 0 h 1426481"/>
              <a:gd name="connsiteX1" fmla="*/ 539990 w 4395267"/>
              <a:gd name="connsiteY1" fmla="*/ 0 h 1426481"/>
              <a:gd name="connsiteX2" fmla="*/ 1167885 w 4395267"/>
              <a:gd name="connsiteY2" fmla="*/ 0 h 1426481"/>
              <a:gd name="connsiteX3" fmla="*/ 1663923 w 4395267"/>
              <a:gd name="connsiteY3" fmla="*/ 0 h 1426481"/>
              <a:gd name="connsiteX4" fmla="*/ 2335770 w 4395267"/>
              <a:gd name="connsiteY4" fmla="*/ 0 h 1426481"/>
              <a:gd name="connsiteX5" fmla="*/ 3051571 w 4395267"/>
              <a:gd name="connsiteY5" fmla="*/ 0 h 1426481"/>
              <a:gd name="connsiteX6" fmla="*/ 3635514 w 4395267"/>
              <a:gd name="connsiteY6" fmla="*/ 0 h 1426481"/>
              <a:gd name="connsiteX7" fmla="*/ 4395267 w 4395267"/>
              <a:gd name="connsiteY7" fmla="*/ 0 h 1426481"/>
              <a:gd name="connsiteX8" fmla="*/ 4395267 w 4395267"/>
              <a:gd name="connsiteY8" fmla="*/ 461229 h 1426481"/>
              <a:gd name="connsiteX9" fmla="*/ 4395267 w 4395267"/>
              <a:gd name="connsiteY9" fmla="*/ 965252 h 1426481"/>
              <a:gd name="connsiteX10" fmla="*/ 4395267 w 4395267"/>
              <a:gd name="connsiteY10" fmla="*/ 1426481 h 1426481"/>
              <a:gd name="connsiteX11" fmla="*/ 3899230 w 4395267"/>
              <a:gd name="connsiteY11" fmla="*/ 1426481 h 1426481"/>
              <a:gd name="connsiteX12" fmla="*/ 3315287 w 4395267"/>
              <a:gd name="connsiteY12" fmla="*/ 1426481 h 1426481"/>
              <a:gd name="connsiteX13" fmla="*/ 2643439 w 4395267"/>
              <a:gd name="connsiteY13" fmla="*/ 1426481 h 1426481"/>
              <a:gd name="connsiteX14" fmla="*/ 2015544 w 4395267"/>
              <a:gd name="connsiteY14" fmla="*/ 1426481 h 1426481"/>
              <a:gd name="connsiteX15" fmla="*/ 1299743 w 4395267"/>
              <a:gd name="connsiteY15" fmla="*/ 1426481 h 1426481"/>
              <a:gd name="connsiteX16" fmla="*/ 803706 w 4395267"/>
              <a:gd name="connsiteY16" fmla="*/ 1426481 h 1426481"/>
              <a:gd name="connsiteX17" fmla="*/ 0 w 4395267"/>
              <a:gd name="connsiteY17" fmla="*/ 1426481 h 1426481"/>
              <a:gd name="connsiteX18" fmla="*/ 0 w 4395267"/>
              <a:gd name="connsiteY18" fmla="*/ 922458 h 1426481"/>
              <a:gd name="connsiteX19" fmla="*/ 0 w 4395267"/>
              <a:gd name="connsiteY19" fmla="*/ 446964 h 1426481"/>
              <a:gd name="connsiteX20" fmla="*/ 0 w 4395267"/>
              <a:gd name="connsiteY20" fmla="*/ 0 h 142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95267" h="1426481" fill="none" extrusionOk="0">
                <a:moveTo>
                  <a:pt x="0" y="0"/>
                </a:moveTo>
                <a:cubicBezTo>
                  <a:pt x="135726" y="-15468"/>
                  <a:pt x="393875" y="-12840"/>
                  <a:pt x="539990" y="0"/>
                </a:cubicBezTo>
                <a:cubicBezTo>
                  <a:pt x="686105" y="12840"/>
                  <a:pt x="886893" y="-5536"/>
                  <a:pt x="1167885" y="0"/>
                </a:cubicBezTo>
                <a:cubicBezTo>
                  <a:pt x="1448877" y="5536"/>
                  <a:pt x="1499528" y="19282"/>
                  <a:pt x="1663923" y="0"/>
                </a:cubicBezTo>
                <a:cubicBezTo>
                  <a:pt x="1828318" y="-19282"/>
                  <a:pt x="2188680" y="19939"/>
                  <a:pt x="2335770" y="0"/>
                </a:cubicBezTo>
                <a:cubicBezTo>
                  <a:pt x="2482860" y="-19939"/>
                  <a:pt x="2849503" y="31405"/>
                  <a:pt x="3051571" y="0"/>
                </a:cubicBezTo>
                <a:cubicBezTo>
                  <a:pt x="3253639" y="-31405"/>
                  <a:pt x="3401651" y="4033"/>
                  <a:pt x="3635514" y="0"/>
                </a:cubicBezTo>
                <a:cubicBezTo>
                  <a:pt x="3869377" y="-4033"/>
                  <a:pt x="4107995" y="-19008"/>
                  <a:pt x="4395267" y="0"/>
                </a:cubicBezTo>
                <a:cubicBezTo>
                  <a:pt x="4404573" y="159030"/>
                  <a:pt x="4383436" y="356317"/>
                  <a:pt x="4395267" y="461229"/>
                </a:cubicBezTo>
                <a:cubicBezTo>
                  <a:pt x="4407098" y="566141"/>
                  <a:pt x="4398294" y="824838"/>
                  <a:pt x="4395267" y="965252"/>
                </a:cubicBezTo>
                <a:cubicBezTo>
                  <a:pt x="4392240" y="1105666"/>
                  <a:pt x="4414008" y="1239737"/>
                  <a:pt x="4395267" y="1426481"/>
                </a:cubicBezTo>
                <a:cubicBezTo>
                  <a:pt x="4230738" y="1429398"/>
                  <a:pt x="4132577" y="1425073"/>
                  <a:pt x="3899230" y="1426481"/>
                </a:cubicBezTo>
                <a:cubicBezTo>
                  <a:pt x="3665883" y="1427889"/>
                  <a:pt x="3470999" y="1402668"/>
                  <a:pt x="3315287" y="1426481"/>
                </a:cubicBezTo>
                <a:cubicBezTo>
                  <a:pt x="3159575" y="1450294"/>
                  <a:pt x="2924922" y="1421450"/>
                  <a:pt x="2643439" y="1426481"/>
                </a:cubicBezTo>
                <a:cubicBezTo>
                  <a:pt x="2361956" y="1431512"/>
                  <a:pt x="2274041" y="1447123"/>
                  <a:pt x="2015544" y="1426481"/>
                </a:cubicBezTo>
                <a:cubicBezTo>
                  <a:pt x="1757047" y="1405839"/>
                  <a:pt x="1555153" y="1427042"/>
                  <a:pt x="1299743" y="1426481"/>
                </a:cubicBezTo>
                <a:cubicBezTo>
                  <a:pt x="1044333" y="1425920"/>
                  <a:pt x="1050941" y="1439416"/>
                  <a:pt x="803706" y="1426481"/>
                </a:cubicBezTo>
                <a:cubicBezTo>
                  <a:pt x="556471" y="1413546"/>
                  <a:pt x="212132" y="1408361"/>
                  <a:pt x="0" y="1426481"/>
                </a:cubicBezTo>
                <a:cubicBezTo>
                  <a:pt x="-15874" y="1276983"/>
                  <a:pt x="-23829" y="1058512"/>
                  <a:pt x="0" y="922458"/>
                </a:cubicBezTo>
                <a:cubicBezTo>
                  <a:pt x="23829" y="786404"/>
                  <a:pt x="-16970" y="591637"/>
                  <a:pt x="0" y="446964"/>
                </a:cubicBezTo>
                <a:cubicBezTo>
                  <a:pt x="16970" y="302291"/>
                  <a:pt x="-17993" y="207160"/>
                  <a:pt x="0" y="0"/>
                </a:cubicBezTo>
                <a:close/>
              </a:path>
              <a:path w="4395267" h="1426481" stroke="0" extrusionOk="0">
                <a:moveTo>
                  <a:pt x="0" y="0"/>
                </a:moveTo>
                <a:cubicBezTo>
                  <a:pt x="216122" y="8932"/>
                  <a:pt x="384834" y="22947"/>
                  <a:pt x="496037" y="0"/>
                </a:cubicBezTo>
                <a:cubicBezTo>
                  <a:pt x="607240" y="-22947"/>
                  <a:pt x="874228" y="-13267"/>
                  <a:pt x="1123933" y="0"/>
                </a:cubicBezTo>
                <a:cubicBezTo>
                  <a:pt x="1373638" y="13267"/>
                  <a:pt x="1535914" y="20096"/>
                  <a:pt x="1839733" y="0"/>
                </a:cubicBezTo>
                <a:cubicBezTo>
                  <a:pt x="2143552" y="-20096"/>
                  <a:pt x="2295330" y="8660"/>
                  <a:pt x="2467628" y="0"/>
                </a:cubicBezTo>
                <a:cubicBezTo>
                  <a:pt x="2639927" y="-8660"/>
                  <a:pt x="2857115" y="32005"/>
                  <a:pt x="3139476" y="0"/>
                </a:cubicBezTo>
                <a:cubicBezTo>
                  <a:pt x="3421837" y="-32005"/>
                  <a:pt x="3682158" y="-2617"/>
                  <a:pt x="3855277" y="0"/>
                </a:cubicBezTo>
                <a:cubicBezTo>
                  <a:pt x="4028396" y="2617"/>
                  <a:pt x="4235562" y="1321"/>
                  <a:pt x="4395267" y="0"/>
                </a:cubicBezTo>
                <a:cubicBezTo>
                  <a:pt x="4404463" y="227936"/>
                  <a:pt x="4388087" y="294779"/>
                  <a:pt x="4395267" y="461229"/>
                </a:cubicBezTo>
                <a:cubicBezTo>
                  <a:pt x="4402447" y="627679"/>
                  <a:pt x="4400077" y="714261"/>
                  <a:pt x="4395267" y="936723"/>
                </a:cubicBezTo>
                <a:cubicBezTo>
                  <a:pt x="4390457" y="1159185"/>
                  <a:pt x="4409404" y="1326657"/>
                  <a:pt x="4395267" y="1426481"/>
                </a:cubicBezTo>
                <a:cubicBezTo>
                  <a:pt x="4191966" y="1405830"/>
                  <a:pt x="4014210" y="1450463"/>
                  <a:pt x="3767372" y="1426481"/>
                </a:cubicBezTo>
                <a:cubicBezTo>
                  <a:pt x="3520534" y="1402499"/>
                  <a:pt x="3457758" y="1428596"/>
                  <a:pt x="3183429" y="1426481"/>
                </a:cubicBezTo>
                <a:cubicBezTo>
                  <a:pt x="2909100" y="1424366"/>
                  <a:pt x="2890383" y="1441560"/>
                  <a:pt x="2687392" y="1426481"/>
                </a:cubicBezTo>
                <a:cubicBezTo>
                  <a:pt x="2484401" y="1411402"/>
                  <a:pt x="2249533" y="1428530"/>
                  <a:pt x="2059497" y="1426481"/>
                </a:cubicBezTo>
                <a:cubicBezTo>
                  <a:pt x="1869461" y="1424432"/>
                  <a:pt x="1595496" y="1415073"/>
                  <a:pt x="1431601" y="1426481"/>
                </a:cubicBezTo>
                <a:cubicBezTo>
                  <a:pt x="1267706" y="1437889"/>
                  <a:pt x="1055129" y="1399895"/>
                  <a:pt x="759753" y="1426481"/>
                </a:cubicBezTo>
                <a:cubicBezTo>
                  <a:pt x="464377" y="1453067"/>
                  <a:pt x="360549" y="1442950"/>
                  <a:pt x="0" y="1426481"/>
                </a:cubicBezTo>
                <a:cubicBezTo>
                  <a:pt x="13842" y="1254774"/>
                  <a:pt x="7465" y="1090061"/>
                  <a:pt x="0" y="979517"/>
                </a:cubicBezTo>
                <a:cubicBezTo>
                  <a:pt x="-7465" y="868973"/>
                  <a:pt x="-20989" y="599778"/>
                  <a:pt x="0" y="489758"/>
                </a:cubicBezTo>
                <a:cubicBezTo>
                  <a:pt x="20989" y="379738"/>
                  <a:pt x="-15702" y="181594"/>
                  <a:pt x="0" y="0"/>
                </a:cubicBezTo>
                <a:close/>
              </a:path>
            </a:pathLst>
          </a:custGeom>
          <a:solidFill>
            <a:schemeClr val="bg1">
              <a:lumMod val="95000"/>
            </a:schemeClr>
          </a:solidFill>
          <a:ln>
            <a:solidFill>
              <a:schemeClr val="accent1"/>
            </a:solidFill>
            <a:extLst>
              <a:ext uri="{C807C97D-BFC1-408E-A445-0C87EB9F89A2}">
                <ask:lineSketchStyleProps xmlns:ask="http://schemas.microsoft.com/office/drawing/2018/sketchyshapes" sd="1232876889">
                  <a:prstGeom prst="rect">
                    <a:avLst/>
                  </a:prstGeom>
                  <ask:type>
                    <ask:lineSketchFreehand/>
                  </ask:type>
                </ask:lineSketchStyleProps>
              </a:ext>
            </a:extLst>
          </a:ln>
        </p:spPr>
        <p:txBody>
          <a:bodyPr vert="horz" wrap="square" lIns="91440" tIns="91440" rIns="91440" bIns="91440" rtlCol="0">
            <a:spAutoFit/>
          </a:bodyPr>
          <a:lstStyle/>
          <a:p>
            <a:pPr>
              <a:lnSpc>
                <a:spcPct val="150000"/>
              </a:lnSpc>
              <a:buSzPct val="100000"/>
            </a:pPr>
            <a:r>
              <a:rPr lang="en-GB" sz="1100" noProof="1">
                <a:latin typeface="Lucida Console" panose="020B0609040504020204" pitchFamily="49" charset="0"/>
              </a:rPr>
              <a:t>dcc.Dropdown()</a:t>
            </a:r>
          </a:p>
          <a:p>
            <a:pPr>
              <a:lnSpc>
                <a:spcPct val="150000"/>
              </a:lnSpc>
              <a:buSzPct val="100000"/>
            </a:pPr>
            <a:r>
              <a:rPr lang="en-US" sz="1100" noProof="1">
                <a:latin typeface="Lucida Console" panose="020B0609040504020204" pitchFamily="49" charset="0"/>
              </a:rPr>
              <a:t>dcc.Graph()</a:t>
            </a:r>
          </a:p>
          <a:p>
            <a:pPr>
              <a:lnSpc>
                <a:spcPct val="150000"/>
              </a:lnSpc>
              <a:buSzPct val="100000"/>
            </a:pPr>
            <a:r>
              <a:rPr lang="en-GB" sz="1100" noProof="1">
                <a:latin typeface="Lucida Console" panose="020B0609040504020204" pitchFamily="49" charset="0"/>
              </a:rPr>
              <a:t>dash_table.DataTable()</a:t>
            </a:r>
          </a:p>
          <a:p>
            <a:pPr>
              <a:lnSpc>
                <a:spcPct val="150000"/>
              </a:lnSpc>
              <a:buSzPct val="100000"/>
            </a:pPr>
            <a:r>
              <a:rPr lang="en-GB" sz="1100" noProof="1">
                <a:latin typeface="Lucida Console" panose="020B0609040504020204" pitchFamily="49" charset="0"/>
              </a:rPr>
              <a:t>dbc.Row(), dbc.Col()</a:t>
            </a:r>
          </a:p>
          <a:p>
            <a:pPr>
              <a:lnSpc>
                <a:spcPct val="150000"/>
              </a:lnSpc>
              <a:buSzPct val="100000"/>
            </a:pPr>
            <a:r>
              <a:rPr lang="en-GB" sz="1100" noProof="1">
                <a:latin typeface="Lucida Console" panose="020B0609040504020204" pitchFamily="49" charset="0"/>
              </a:rPr>
              <a:t>dac.Sidebar()</a:t>
            </a:r>
          </a:p>
        </p:txBody>
      </p:sp>
      <p:pic>
        <p:nvPicPr>
          <p:cNvPr id="6" name="Picture 5">
            <a:extLst>
              <a:ext uri="{FF2B5EF4-FFF2-40B4-BE49-F238E27FC236}">
                <a16:creationId xmlns:a16="http://schemas.microsoft.com/office/drawing/2014/main" id="{AA3FD191-B253-4858-BCFE-18CAD7ED7A5F}"/>
              </a:ext>
            </a:extLst>
          </p:cNvPr>
          <p:cNvPicPr>
            <a:picLocks noChangeAspect="1"/>
          </p:cNvPicPr>
          <p:nvPr/>
        </p:nvPicPr>
        <p:blipFill>
          <a:blip r:embed="rId17"/>
          <a:stretch>
            <a:fillRect/>
          </a:stretch>
        </p:blipFill>
        <p:spPr>
          <a:xfrm>
            <a:off x="6858000" y="5003011"/>
            <a:ext cx="4395267" cy="994586"/>
          </a:xfrm>
          <a:prstGeom prst="rect">
            <a:avLst/>
          </a:prstGeom>
        </p:spPr>
      </p:pic>
    </p:spTree>
    <p:extLst>
      <p:ext uri="{BB962C8B-B14F-4D97-AF65-F5344CB8AC3E}">
        <p14:creationId xmlns:p14="http://schemas.microsoft.com/office/powerpoint/2010/main" val="555599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E15AAF7-2A23-400F-BB0C-2B91933BF065}"/>
              </a:ext>
            </a:extLst>
          </p:cNvPr>
          <p:cNvSpPr>
            <a:spLocks noGrp="1"/>
          </p:cNvSpPr>
          <p:nvPr>
            <p:ph sz="half" idx="1"/>
          </p:nvPr>
        </p:nvSpPr>
        <p:spPr>
          <a:xfrm>
            <a:off x="695327" y="1628774"/>
            <a:ext cx="4573986" cy="4392000"/>
          </a:xfrm>
        </p:spPr>
        <p:txBody>
          <a:bodyPr vert="horz" lIns="0" tIns="0" rIns="0" bIns="0" rtlCol="0" anchor="t">
            <a:noAutofit/>
          </a:bodyPr>
          <a:lstStyle/>
          <a:p>
            <a:pPr marL="0" indent="0">
              <a:buNone/>
            </a:pPr>
            <a:r>
              <a:rPr lang="en-US" dirty="0"/>
              <a:t>Hello Text</a:t>
            </a:r>
          </a:p>
          <a:p>
            <a:pPr marL="444182" lvl="1" indent="-182245"/>
            <a:r>
              <a:rPr lang="en-US" sz="1400" dirty="0">
                <a:latin typeface="SwissReSans"/>
              </a:rPr>
              <a:t>component class for every </a:t>
            </a:r>
            <a:r>
              <a:rPr lang="en-US" sz="1400" dirty="0">
                <a:latin typeface="SwissReSans"/>
                <a:hlinkClick r:id="rId2"/>
              </a:rPr>
              <a:t>HTML tag </a:t>
            </a:r>
            <a:r>
              <a:rPr lang="en-US" sz="1400" dirty="0">
                <a:latin typeface="SwissReSans"/>
              </a:rPr>
              <a:t>implemented in </a:t>
            </a:r>
            <a:r>
              <a:rPr lang="en-US" altLang="en-US" sz="1400" noProof="1">
                <a:solidFill>
                  <a:schemeClr val="tx2"/>
                </a:solidFill>
                <a:latin typeface="Consolas" panose="020B0609020204030204" pitchFamily="49" charset="0"/>
              </a:rPr>
              <a:t>import dash_html_components as html</a:t>
            </a:r>
          </a:p>
          <a:p>
            <a:pPr marL="444182" lvl="1" indent="-182245"/>
            <a:r>
              <a:rPr lang="en-US" sz="1400" dirty="0">
                <a:latin typeface="SwissReSans"/>
              </a:rPr>
              <a:t>Python code to generate a “Hello Text!” heading:</a:t>
            </a:r>
          </a:p>
          <a:p>
            <a:pPr marL="444182" lvl="1" indent="-182245"/>
            <a:endParaRPr lang="en-US" sz="1400" noProof="1">
              <a:solidFill>
                <a:schemeClr val="tx2"/>
              </a:solidFill>
              <a:latin typeface="SwissReSans"/>
            </a:endParaRPr>
          </a:p>
          <a:p>
            <a:pPr marL="444182" lvl="1" indent="-182245"/>
            <a:endParaRPr lang="en-US" sz="1400" noProof="1">
              <a:solidFill>
                <a:schemeClr val="tx2"/>
              </a:solidFill>
              <a:latin typeface="Consolas" panose="020B0609020204030204" pitchFamily="49" charset="0"/>
            </a:endParaRPr>
          </a:p>
          <a:p>
            <a:pPr marL="182245" indent="-182245"/>
            <a:r>
              <a:rPr lang="en-US" dirty="0">
                <a:latin typeface="SwissReSans"/>
              </a:rPr>
              <a:t>Hello Chart</a:t>
            </a:r>
          </a:p>
          <a:p>
            <a:pPr marL="444182" lvl="1" indent="-182245"/>
            <a:r>
              <a:rPr lang="en-US" altLang="zh-CN" sz="1400" noProof="1">
                <a:solidFill>
                  <a:schemeClr val="tx2"/>
                </a:solidFill>
                <a:latin typeface="Consolas" panose="020B0609020204030204" pitchFamily="49" charset="0"/>
              </a:rPr>
              <a:t>dash_core_components(dcc) </a:t>
            </a:r>
            <a:r>
              <a:rPr lang="en-US" altLang="zh-CN" sz="1400" noProof="1">
                <a:latin typeface="SwissReSans"/>
              </a:rPr>
              <a:t>supercharged </a:t>
            </a:r>
            <a:r>
              <a:rPr lang="en-US" altLang="zh-CN" sz="1400" noProof="1">
                <a:latin typeface="SwissReSans"/>
                <a:hlinkClick r:id="rId3"/>
              </a:rPr>
              <a:t>core components</a:t>
            </a:r>
            <a:r>
              <a:rPr lang="en-US" altLang="zh-CN" sz="1400" noProof="1">
                <a:latin typeface="SwissReSans"/>
              </a:rPr>
              <a:t>: Chart, Slider, Input Text, Button…</a:t>
            </a:r>
          </a:p>
          <a:p>
            <a:pPr marL="444182" lvl="1" indent="-182245"/>
            <a:endParaRPr lang="en-US" sz="1400" noProof="1">
              <a:latin typeface="SwissReSans"/>
            </a:endParaRPr>
          </a:p>
          <a:p>
            <a:pPr marL="444182" lvl="1" indent="-182245"/>
            <a:endParaRPr lang="en-US" sz="1400" noProof="1"/>
          </a:p>
          <a:p>
            <a:pPr marL="182245" lvl="1" indent="-182245">
              <a:spcBef>
                <a:spcPts val="1200"/>
              </a:spcBef>
              <a:buSzPct val="100000"/>
              <a:buFont typeface="Arial" pitchFamily="34" charset="0"/>
              <a:buChar char="•"/>
            </a:pPr>
            <a:r>
              <a:rPr lang="en-US" sz="1800" dirty="0">
                <a:latin typeface="SwissReSans"/>
              </a:rPr>
              <a:t>Whole layout is just a tree of components</a:t>
            </a:r>
          </a:p>
        </p:txBody>
      </p:sp>
      <p:sp>
        <p:nvSpPr>
          <p:cNvPr id="3" name="Title 2">
            <a:extLst>
              <a:ext uri="{FF2B5EF4-FFF2-40B4-BE49-F238E27FC236}">
                <a16:creationId xmlns:a16="http://schemas.microsoft.com/office/drawing/2014/main" id="{FBF8C57D-59C6-42BB-BDF6-78519FCA8DF0}"/>
              </a:ext>
            </a:extLst>
          </p:cNvPr>
          <p:cNvSpPr>
            <a:spLocks noGrp="1"/>
          </p:cNvSpPr>
          <p:nvPr>
            <p:ph type="title"/>
          </p:nvPr>
        </p:nvSpPr>
        <p:spPr/>
        <p:txBody>
          <a:bodyPr/>
          <a:lstStyle/>
          <a:p>
            <a:pPr>
              <a:lnSpc>
                <a:spcPct val="100000"/>
              </a:lnSpc>
            </a:pPr>
            <a:r>
              <a:rPr lang="en-GB" dirty="0"/>
              <a:t>Demo 1: Hello World</a:t>
            </a:r>
          </a:p>
        </p:txBody>
      </p:sp>
      <p:sp>
        <p:nvSpPr>
          <p:cNvPr id="2" name="Slide Number Placeholder 1">
            <a:extLst>
              <a:ext uri="{FF2B5EF4-FFF2-40B4-BE49-F238E27FC236}">
                <a16:creationId xmlns:a16="http://schemas.microsoft.com/office/drawing/2014/main" id="{927B4017-0B01-4BE0-81D5-133B5455043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4D2043-7E31-4A53-BD33-72A88E682172}" type="slidenum">
              <a:rPr kumimoji="0" lang="en-GB" sz="1200" b="0" i="0" u="none" strike="noStrike" kern="1200" cap="none" spc="0" normalizeH="0" baseline="0" noProof="0" smtClean="0">
                <a:ln>
                  <a:noFill/>
                </a:ln>
                <a:solidFill>
                  <a:srgbClr val="283E36"/>
                </a:solidFill>
                <a:effectLst/>
                <a:uLnTx/>
                <a:uFillTx/>
                <a:latin typeface="SwissReSans"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srgbClr val="283E36"/>
              </a:solidFill>
              <a:effectLst/>
              <a:uLnTx/>
              <a:uFillTx/>
              <a:latin typeface="SwissReSans" panose="020B0604020202020204" pitchFamily="34" charset="0"/>
              <a:ea typeface="+mn-ea"/>
              <a:cs typeface="+mn-cs"/>
            </a:endParaRPr>
          </a:p>
        </p:txBody>
      </p:sp>
      <p:sp>
        <p:nvSpPr>
          <p:cNvPr id="6" name="Rectangle 5">
            <a:extLst>
              <a:ext uri="{FF2B5EF4-FFF2-40B4-BE49-F238E27FC236}">
                <a16:creationId xmlns:a16="http://schemas.microsoft.com/office/drawing/2014/main" id="{D8740C50-709C-4E79-8942-F9DA6E60DCC8}"/>
              </a:ext>
            </a:extLst>
          </p:cNvPr>
          <p:cNvSpPr/>
          <p:nvPr/>
        </p:nvSpPr>
        <p:spPr>
          <a:xfrm>
            <a:off x="6324600" y="1635001"/>
            <a:ext cx="5377170" cy="1934312"/>
          </a:xfrm>
          <a:custGeom>
            <a:avLst/>
            <a:gdLst>
              <a:gd name="connsiteX0" fmla="*/ 0 w 5377170"/>
              <a:gd name="connsiteY0" fmla="*/ 0 h 1934312"/>
              <a:gd name="connsiteX1" fmla="*/ 779690 w 5377170"/>
              <a:gd name="connsiteY1" fmla="*/ 0 h 1934312"/>
              <a:gd name="connsiteX2" fmla="*/ 1451836 w 5377170"/>
              <a:gd name="connsiteY2" fmla="*/ 0 h 1934312"/>
              <a:gd name="connsiteX3" fmla="*/ 2070210 w 5377170"/>
              <a:gd name="connsiteY3" fmla="*/ 0 h 1934312"/>
              <a:gd name="connsiteX4" fmla="*/ 2742357 w 5377170"/>
              <a:gd name="connsiteY4" fmla="*/ 0 h 1934312"/>
              <a:gd name="connsiteX5" fmla="*/ 3468275 w 5377170"/>
              <a:gd name="connsiteY5" fmla="*/ 0 h 1934312"/>
              <a:gd name="connsiteX6" fmla="*/ 3979106 w 5377170"/>
              <a:gd name="connsiteY6" fmla="*/ 0 h 1934312"/>
              <a:gd name="connsiteX7" fmla="*/ 4597480 w 5377170"/>
              <a:gd name="connsiteY7" fmla="*/ 0 h 1934312"/>
              <a:gd name="connsiteX8" fmla="*/ 5377170 w 5377170"/>
              <a:gd name="connsiteY8" fmla="*/ 0 h 1934312"/>
              <a:gd name="connsiteX9" fmla="*/ 5377170 w 5377170"/>
              <a:gd name="connsiteY9" fmla="*/ 664114 h 1934312"/>
              <a:gd name="connsiteX10" fmla="*/ 5377170 w 5377170"/>
              <a:gd name="connsiteY10" fmla="*/ 1347571 h 1934312"/>
              <a:gd name="connsiteX11" fmla="*/ 5377170 w 5377170"/>
              <a:gd name="connsiteY11" fmla="*/ 1934312 h 1934312"/>
              <a:gd name="connsiteX12" fmla="*/ 4705024 w 5377170"/>
              <a:gd name="connsiteY12" fmla="*/ 1934312 h 1934312"/>
              <a:gd name="connsiteX13" fmla="*/ 3979106 w 5377170"/>
              <a:gd name="connsiteY13" fmla="*/ 1934312 h 1934312"/>
              <a:gd name="connsiteX14" fmla="*/ 3306960 w 5377170"/>
              <a:gd name="connsiteY14" fmla="*/ 1934312 h 1934312"/>
              <a:gd name="connsiteX15" fmla="*/ 2581042 w 5377170"/>
              <a:gd name="connsiteY15" fmla="*/ 1934312 h 1934312"/>
              <a:gd name="connsiteX16" fmla="*/ 1801352 w 5377170"/>
              <a:gd name="connsiteY16" fmla="*/ 1934312 h 1934312"/>
              <a:gd name="connsiteX17" fmla="*/ 1075434 w 5377170"/>
              <a:gd name="connsiteY17" fmla="*/ 1934312 h 1934312"/>
              <a:gd name="connsiteX18" fmla="*/ 0 w 5377170"/>
              <a:gd name="connsiteY18" fmla="*/ 1934312 h 1934312"/>
              <a:gd name="connsiteX19" fmla="*/ 0 w 5377170"/>
              <a:gd name="connsiteY19" fmla="*/ 1289541 h 1934312"/>
              <a:gd name="connsiteX20" fmla="*/ 0 w 5377170"/>
              <a:gd name="connsiteY20" fmla="*/ 606084 h 1934312"/>
              <a:gd name="connsiteX21" fmla="*/ 0 w 5377170"/>
              <a:gd name="connsiteY21" fmla="*/ 0 h 193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77170" h="1934312" fill="none" extrusionOk="0">
                <a:moveTo>
                  <a:pt x="0" y="0"/>
                </a:moveTo>
                <a:cubicBezTo>
                  <a:pt x="203367" y="-3267"/>
                  <a:pt x="592546" y="-36895"/>
                  <a:pt x="779690" y="0"/>
                </a:cubicBezTo>
                <a:cubicBezTo>
                  <a:pt x="966834" y="36895"/>
                  <a:pt x="1191389" y="28924"/>
                  <a:pt x="1451836" y="0"/>
                </a:cubicBezTo>
                <a:cubicBezTo>
                  <a:pt x="1712283" y="-28924"/>
                  <a:pt x="1940599" y="-16768"/>
                  <a:pt x="2070210" y="0"/>
                </a:cubicBezTo>
                <a:cubicBezTo>
                  <a:pt x="2199821" y="16768"/>
                  <a:pt x="2497206" y="10930"/>
                  <a:pt x="2742357" y="0"/>
                </a:cubicBezTo>
                <a:cubicBezTo>
                  <a:pt x="2987508" y="-10930"/>
                  <a:pt x="3217602" y="-17447"/>
                  <a:pt x="3468275" y="0"/>
                </a:cubicBezTo>
                <a:cubicBezTo>
                  <a:pt x="3718948" y="17447"/>
                  <a:pt x="3812687" y="21280"/>
                  <a:pt x="3979106" y="0"/>
                </a:cubicBezTo>
                <a:cubicBezTo>
                  <a:pt x="4145525" y="-21280"/>
                  <a:pt x="4356063" y="-7290"/>
                  <a:pt x="4597480" y="0"/>
                </a:cubicBezTo>
                <a:cubicBezTo>
                  <a:pt x="4838897" y="7290"/>
                  <a:pt x="5092810" y="34151"/>
                  <a:pt x="5377170" y="0"/>
                </a:cubicBezTo>
                <a:cubicBezTo>
                  <a:pt x="5382856" y="175038"/>
                  <a:pt x="5397786" y="379240"/>
                  <a:pt x="5377170" y="664114"/>
                </a:cubicBezTo>
                <a:cubicBezTo>
                  <a:pt x="5356554" y="948988"/>
                  <a:pt x="5380920" y="1031741"/>
                  <a:pt x="5377170" y="1347571"/>
                </a:cubicBezTo>
                <a:cubicBezTo>
                  <a:pt x="5373420" y="1663401"/>
                  <a:pt x="5389286" y="1681896"/>
                  <a:pt x="5377170" y="1934312"/>
                </a:cubicBezTo>
                <a:cubicBezTo>
                  <a:pt x="5215717" y="1902673"/>
                  <a:pt x="4997886" y="1905079"/>
                  <a:pt x="4705024" y="1934312"/>
                </a:cubicBezTo>
                <a:cubicBezTo>
                  <a:pt x="4412162" y="1963545"/>
                  <a:pt x="4335042" y="1953885"/>
                  <a:pt x="3979106" y="1934312"/>
                </a:cubicBezTo>
                <a:cubicBezTo>
                  <a:pt x="3623170" y="1914739"/>
                  <a:pt x="3509301" y="1957513"/>
                  <a:pt x="3306960" y="1934312"/>
                </a:cubicBezTo>
                <a:cubicBezTo>
                  <a:pt x="3104619" y="1911111"/>
                  <a:pt x="2893460" y="1901343"/>
                  <a:pt x="2581042" y="1934312"/>
                </a:cubicBezTo>
                <a:cubicBezTo>
                  <a:pt x="2268624" y="1967281"/>
                  <a:pt x="2126480" y="1958678"/>
                  <a:pt x="1801352" y="1934312"/>
                </a:cubicBezTo>
                <a:cubicBezTo>
                  <a:pt x="1476224" y="1909947"/>
                  <a:pt x="1381054" y="1911268"/>
                  <a:pt x="1075434" y="1934312"/>
                </a:cubicBezTo>
                <a:cubicBezTo>
                  <a:pt x="769814" y="1957356"/>
                  <a:pt x="401060" y="1908631"/>
                  <a:pt x="0" y="1934312"/>
                </a:cubicBezTo>
                <a:cubicBezTo>
                  <a:pt x="17460" y="1664443"/>
                  <a:pt x="16125" y="1465415"/>
                  <a:pt x="0" y="1289541"/>
                </a:cubicBezTo>
                <a:cubicBezTo>
                  <a:pt x="-16125" y="1113667"/>
                  <a:pt x="5259" y="808674"/>
                  <a:pt x="0" y="606084"/>
                </a:cubicBezTo>
                <a:cubicBezTo>
                  <a:pt x="-5259" y="403494"/>
                  <a:pt x="29442" y="281487"/>
                  <a:pt x="0" y="0"/>
                </a:cubicBezTo>
                <a:close/>
              </a:path>
              <a:path w="5377170" h="1934312" stroke="0" extrusionOk="0">
                <a:moveTo>
                  <a:pt x="0" y="0"/>
                </a:moveTo>
                <a:cubicBezTo>
                  <a:pt x="215877" y="22887"/>
                  <a:pt x="408234" y="5733"/>
                  <a:pt x="564603" y="0"/>
                </a:cubicBezTo>
                <a:cubicBezTo>
                  <a:pt x="720972" y="-5733"/>
                  <a:pt x="899127" y="-25504"/>
                  <a:pt x="1075434" y="0"/>
                </a:cubicBezTo>
                <a:cubicBezTo>
                  <a:pt x="1251741" y="25504"/>
                  <a:pt x="1683177" y="-24479"/>
                  <a:pt x="1855124" y="0"/>
                </a:cubicBezTo>
                <a:cubicBezTo>
                  <a:pt x="2027071" y="24479"/>
                  <a:pt x="2261569" y="-17063"/>
                  <a:pt x="2419726" y="0"/>
                </a:cubicBezTo>
                <a:cubicBezTo>
                  <a:pt x="2577883" y="17063"/>
                  <a:pt x="2750716" y="-21623"/>
                  <a:pt x="2984329" y="0"/>
                </a:cubicBezTo>
                <a:cubicBezTo>
                  <a:pt x="3217942" y="21623"/>
                  <a:pt x="3335234" y="2004"/>
                  <a:pt x="3495160" y="0"/>
                </a:cubicBezTo>
                <a:cubicBezTo>
                  <a:pt x="3655086" y="-2004"/>
                  <a:pt x="4055644" y="-17160"/>
                  <a:pt x="4221078" y="0"/>
                </a:cubicBezTo>
                <a:cubicBezTo>
                  <a:pt x="4386512" y="17160"/>
                  <a:pt x="4624341" y="-19089"/>
                  <a:pt x="4785681" y="0"/>
                </a:cubicBezTo>
                <a:cubicBezTo>
                  <a:pt x="4947021" y="19089"/>
                  <a:pt x="5214881" y="26993"/>
                  <a:pt x="5377170" y="0"/>
                </a:cubicBezTo>
                <a:cubicBezTo>
                  <a:pt x="5381929" y="197386"/>
                  <a:pt x="5350219" y="366059"/>
                  <a:pt x="5377170" y="683457"/>
                </a:cubicBezTo>
                <a:cubicBezTo>
                  <a:pt x="5404121" y="1000855"/>
                  <a:pt x="5367132" y="1166992"/>
                  <a:pt x="5377170" y="1308884"/>
                </a:cubicBezTo>
                <a:cubicBezTo>
                  <a:pt x="5387208" y="1450776"/>
                  <a:pt x="5385744" y="1711160"/>
                  <a:pt x="5377170" y="1934312"/>
                </a:cubicBezTo>
                <a:cubicBezTo>
                  <a:pt x="5149499" y="1912448"/>
                  <a:pt x="5103129" y="1956501"/>
                  <a:pt x="4866339" y="1934312"/>
                </a:cubicBezTo>
                <a:cubicBezTo>
                  <a:pt x="4629549" y="1912123"/>
                  <a:pt x="4543104" y="1954209"/>
                  <a:pt x="4301736" y="1934312"/>
                </a:cubicBezTo>
                <a:cubicBezTo>
                  <a:pt x="4060368" y="1914415"/>
                  <a:pt x="3767443" y="1956715"/>
                  <a:pt x="3575818" y="1934312"/>
                </a:cubicBezTo>
                <a:cubicBezTo>
                  <a:pt x="3384193" y="1911909"/>
                  <a:pt x="3216003" y="1939370"/>
                  <a:pt x="2903672" y="1934312"/>
                </a:cubicBezTo>
                <a:cubicBezTo>
                  <a:pt x="2591341" y="1929254"/>
                  <a:pt x="2493420" y="1962034"/>
                  <a:pt x="2285297" y="1934312"/>
                </a:cubicBezTo>
                <a:cubicBezTo>
                  <a:pt x="2077174" y="1906590"/>
                  <a:pt x="1886076" y="1940644"/>
                  <a:pt x="1720694" y="1934312"/>
                </a:cubicBezTo>
                <a:cubicBezTo>
                  <a:pt x="1555312" y="1927980"/>
                  <a:pt x="1278652" y="1918291"/>
                  <a:pt x="1102320" y="1934312"/>
                </a:cubicBezTo>
                <a:cubicBezTo>
                  <a:pt x="925988" y="1950333"/>
                  <a:pt x="444405" y="1943367"/>
                  <a:pt x="0" y="1934312"/>
                </a:cubicBezTo>
                <a:cubicBezTo>
                  <a:pt x="28263" y="1751318"/>
                  <a:pt x="-8995" y="1560430"/>
                  <a:pt x="0" y="1347571"/>
                </a:cubicBezTo>
                <a:cubicBezTo>
                  <a:pt x="8995" y="1134712"/>
                  <a:pt x="24874" y="861779"/>
                  <a:pt x="0" y="683457"/>
                </a:cubicBezTo>
                <a:cubicBezTo>
                  <a:pt x="-24874" y="505135"/>
                  <a:pt x="24542" y="174580"/>
                  <a:pt x="0" y="0"/>
                </a:cubicBezTo>
                <a:close/>
              </a:path>
            </a:pathLst>
          </a:custGeom>
          <a:solidFill>
            <a:schemeClr val="bg1">
              <a:lumMod val="95000"/>
            </a:schemeClr>
          </a:solidFill>
          <a:ln>
            <a:solidFill>
              <a:schemeClr val="accent1"/>
            </a:solidFill>
            <a:extLst>
              <a:ext uri="{C807C97D-BFC1-408E-A445-0C87EB9F89A2}">
                <ask:lineSketchStyleProps xmlns:ask="http://schemas.microsoft.com/office/drawing/2018/sketchyshapes" sd="3726910726">
                  <a:prstGeom prst="rect">
                    <a:avLst/>
                  </a:prstGeom>
                  <ask:type>
                    <ask:lineSketchFreehand/>
                  </ask:type>
                </ask:lineSketchStyleProps>
              </a:ext>
            </a:extLst>
          </a:ln>
        </p:spPr>
        <p:txBody>
          <a:bodyPr vert="horz" wrap="square" lIns="91440" tIns="91440" rIns="91440" bIns="91440" rtlCol="0">
            <a:spAutoFit/>
          </a:bodyPr>
          <a:lstStyle/>
          <a:p>
            <a:pPr>
              <a:lnSpc>
                <a:spcPct val="150000"/>
              </a:lnSpc>
              <a:buSzPct val="100000"/>
            </a:pPr>
            <a:r>
              <a:rPr lang="en-US" sz="1100" noProof="1">
                <a:latin typeface="Lucida Console" panose="020B0609040504020204" pitchFamily="49" charset="0"/>
              </a:rPr>
              <a:t>import dash</a:t>
            </a:r>
          </a:p>
          <a:p>
            <a:pPr>
              <a:lnSpc>
                <a:spcPct val="150000"/>
              </a:lnSpc>
              <a:buSzPct val="100000"/>
            </a:pPr>
            <a:r>
              <a:rPr lang="en-US" sz="1100" noProof="1">
                <a:latin typeface="Lucida Console" panose="020B0609040504020204" pitchFamily="49" charset="0"/>
              </a:rPr>
              <a:t>import dash_html_components as html</a:t>
            </a:r>
          </a:p>
          <a:p>
            <a:pPr>
              <a:lnSpc>
                <a:spcPct val="150000"/>
              </a:lnSpc>
              <a:buSzPct val="100000"/>
            </a:pPr>
            <a:endParaRPr lang="en-US" sz="1100" noProof="1">
              <a:latin typeface="Lucida Console" panose="020B0609040504020204" pitchFamily="49" charset="0"/>
            </a:endParaRPr>
          </a:p>
          <a:p>
            <a:pPr>
              <a:lnSpc>
                <a:spcPct val="150000"/>
              </a:lnSpc>
              <a:buSzPct val="100000"/>
            </a:pPr>
            <a:r>
              <a:rPr lang="en-US" sz="1100" noProof="1">
                <a:latin typeface="Lucida Console" panose="020B0609040504020204" pitchFamily="49" charset="0"/>
              </a:rPr>
              <a:t>app = dash.Dash()</a:t>
            </a:r>
          </a:p>
          <a:p>
            <a:pPr>
              <a:lnSpc>
                <a:spcPct val="150000"/>
              </a:lnSpc>
              <a:buSzPct val="100000"/>
            </a:pPr>
            <a:r>
              <a:rPr lang="en-US" sz="1100" noProof="1">
                <a:latin typeface="Lucida Console" panose="020B0609040504020204" pitchFamily="49" charset="0"/>
              </a:rPr>
              <a:t>app.layout = html.H1('Hello </a:t>
            </a:r>
            <a:r>
              <a:rPr lang="en-US" sz="1100" dirty="0"/>
              <a:t>Text</a:t>
            </a:r>
            <a:r>
              <a:rPr lang="en-US" sz="1100" noProof="1">
                <a:latin typeface="Lucida Console" panose="020B0609040504020204" pitchFamily="49" charset="0"/>
              </a:rPr>
              <a:t>!')</a:t>
            </a:r>
          </a:p>
          <a:p>
            <a:pPr>
              <a:lnSpc>
                <a:spcPct val="150000"/>
              </a:lnSpc>
              <a:buSzPct val="100000"/>
            </a:pPr>
            <a:r>
              <a:rPr lang="en-US" sz="1100" noProof="1">
                <a:latin typeface="Lucida Console" panose="020B0609040504020204" pitchFamily="49" charset="0"/>
              </a:rPr>
              <a:t>if __name__ == '__main__':</a:t>
            </a:r>
          </a:p>
          <a:p>
            <a:pPr>
              <a:lnSpc>
                <a:spcPct val="150000"/>
              </a:lnSpc>
              <a:buSzPct val="100000"/>
            </a:pPr>
            <a:r>
              <a:rPr lang="en-US" sz="1100" noProof="1">
                <a:latin typeface="Lucida Console" panose="020B0609040504020204" pitchFamily="49" charset="0"/>
              </a:rPr>
              <a:t>    app.run_server()</a:t>
            </a:r>
          </a:p>
        </p:txBody>
      </p:sp>
      <p:sp>
        <p:nvSpPr>
          <p:cNvPr id="13" name="Rectangle 12">
            <a:extLst>
              <a:ext uri="{FF2B5EF4-FFF2-40B4-BE49-F238E27FC236}">
                <a16:creationId xmlns:a16="http://schemas.microsoft.com/office/drawing/2014/main" id="{E94FB97F-3DFA-4BB3-B441-3570D32DA200}"/>
              </a:ext>
            </a:extLst>
          </p:cNvPr>
          <p:cNvSpPr/>
          <p:nvPr/>
        </p:nvSpPr>
        <p:spPr>
          <a:xfrm>
            <a:off x="6324600" y="3799841"/>
            <a:ext cx="5377170" cy="2442143"/>
          </a:xfrm>
          <a:custGeom>
            <a:avLst/>
            <a:gdLst>
              <a:gd name="connsiteX0" fmla="*/ 0 w 5377170"/>
              <a:gd name="connsiteY0" fmla="*/ 0 h 2442143"/>
              <a:gd name="connsiteX1" fmla="*/ 510831 w 5377170"/>
              <a:gd name="connsiteY1" fmla="*/ 0 h 2442143"/>
              <a:gd name="connsiteX2" fmla="*/ 1182977 w 5377170"/>
              <a:gd name="connsiteY2" fmla="*/ 0 h 2442143"/>
              <a:gd name="connsiteX3" fmla="*/ 1908895 w 5377170"/>
              <a:gd name="connsiteY3" fmla="*/ 0 h 2442143"/>
              <a:gd name="connsiteX4" fmla="*/ 2419726 w 5377170"/>
              <a:gd name="connsiteY4" fmla="*/ 0 h 2442143"/>
              <a:gd name="connsiteX5" fmla="*/ 3038101 w 5377170"/>
              <a:gd name="connsiteY5" fmla="*/ 0 h 2442143"/>
              <a:gd name="connsiteX6" fmla="*/ 3656476 w 5377170"/>
              <a:gd name="connsiteY6" fmla="*/ 0 h 2442143"/>
              <a:gd name="connsiteX7" fmla="*/ 4382394 w 5377170"/>
              <a:gd name="connsiteY7" fmla="*/ 0 h 2442143"/>
              <a:gd name="connsiteX8" fmla="*/ 5377170 w 5377170"/>
              <a:gd name="connsiteY8" fmla="*/ 0 h 2442143"/>
              <a:gd name="connsiteX9" fmla="*/ 5377170 w 5377170"/>
              <a:gd name="connsiteY9" fmla="*/ 537271 h 2442143"/>
              <a:gd name="connsiteX10" fmla="*/ 5377170 w 5377170"/>
              <a:gd name="connsiteY10" fmla="*/ 1147807 h 2442143"/>
              <a:gd name="connsiteX11" fmla="*/ 5377170 w 5377170"/>
              <a:gd name="connsiteY11" fmla="*/ 1807186 h 2442143"/>
              <a:gd name="connsiteX12" fmla="*/ 5377170 w 5377170"/>
              <a:gd name="connsiteY12" fmla="*/ 2442143 h 2442143"/>
              <a:gd name="connsiteX13" fmla="*/ 4758795 w 5377170"/>
              <a:gd name="connsiteY13" fmla="*/ 2442143 h 2442143"/>
              <a:gd name="connsiteX14" fmla="*/ 3979106 w 5377170"/>
              <a:gd name="connsiteY14" fmla="*/ 2442143 h 2442143"/>
              <a:gd name="connsiteX15" fmla="*/ 3253188 w 5377170"/>
              <a:gd name="connsiteY15" fmla="*/ 2442143 h 2442143"/>
              <a:gd name="connsiteX16" fmla="*/ 2581042 w 5377170"/>
              <a:gd name="connsiteY16" fmla="*/ 2442143 h 2442143"/>
              <a:gd name="connsiteX17" fmla="*/ 1908895 w 5377170"/>
              <a:gd name="connsiteY17" fmla="*/ 2442143 h 2442143"/>
              <a:gd name="connsiteX18" fmla="*/ 1344293 w 5377170"/>
              <a:gd name="connsiteY18" fmla="*/ 2442143 h 2442143"/>
              <a:gd name="connsiteX19" fmla="*/ 618375 w 5377170"/>
              <a:gd name="connsiteY19" fmla="*/ 2442143 h 2442143"/>
              <a:gd name="connsiteX20" fmla="*/ 0 w 5377170"/>
              <a:gd name="connsiteY20" fmla="*/ 2442143 h 2442143"/>
              <a:gd name="connsiteX21" fmla="*/ 0 w 5377170"/>
              <a:gd name="connsiteY21" fmla="*/ 1807186 h 2442143"/>
              <a:gd name="connsiteX22" fmla="*/ 0 w 5377170"/>
              <a:gd name="connsiteY22" fmla="*/ 1196650 h 2442143"/>
              <a:gd name="connsiteX23" fmla="*/ 0 w 5377170"/>
              <a:gd name="connsiteY23" fmla="*/ 659379 h 2442143"/>
              <a:gd name="connsiteX24" fmla="*/ 0 w 5377170"/>
              <a:gd name="connsiteY24" fmla="*/ 0 h 244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7170" h="2442143" fill="none" extrusionOk="0">
                <a:moveTo>
                  <a:pt x="0" y="0"/>
                </a:moveTo>
                <a:cubicBezTo>
                  <a:pt x="212937" y="16166"/>
                  <a:pt x="326692" y="1806"/>
                  <a:pt x="510831" y="0"/>
                </a:cubicBezTo>
                <a:cubicBezTo>
                  <a:pt x="694970" y="-1806"/>
                  <a:pt x="938713" y="11155"/>
                  <a:pt x="1182977" y="0"/>
                </a:cubicBezTo>
                <a:cubicBezTo>
                  <a:pt x="1427241" y="-11155"/>
                  <a:pt x="1658222" y="-17447"/>
                  <a:pt x="1908895" y="0"/>
                </a:cubicBezTo>
                <a:cubicBezTo>
                  <a:pt x="2159568" y="17447"/>
                  <a:pt x="2253307" y="21280"/>
                  <a:pt x="2419726" y="0"/>
                </a:cubicBezTo>
                <a:cubicBezTo>
                  <a:pt x="2586145" y="-21280"/>
                  <a:pt x="2791602" y="-11083"/>
                  <a:pt x="3038101" y="0"/>
                </a:cubicBezTo>
                <a:cubicBezTo>
                  <a:pt x="3284601" y="11083"/>
                  <a:pt x="3387043" y="7189"/>
                  <a:pt x="3656476" y="0"/>
                </a:cubicBezTo>
                <a:cubicBezTo>
                  <a:pt x="3925910" y="-7189"/>
                  <a:pt x="4038787" y="14547"/>
                  <a:pt x="4382394" y="0"/>
                </a:cubicBezTo>
                <a:cubicBezTo>
                  <a:pt x="4726001" y="-14547"/>
                  <a:pt x="5028122" y="36576"/>
                  <a:pt x="5377170" y="0"/>
                </a:cubicBezTo>
                <a:cubicBezTo>
                  <a:pt x="5372391" y="121632"/>
                  <a:pt x="5390181" y="378815"/>
                  <a:pt x="5377170" y="537271"/>
                </a:cubicBezTo>
                <a:cubicBezTo>
                  <a:pt x="5364159" y="695727"/>
                  <a:pt x="5384550" y="1018928"/>
                  <a:pt x="5377170" y="1147807"/>
                </a:cubicBezTo>
                <a:cubicBezTo>
                  <a:pt x="5369790" y="1276686"/>
                  <a:pt x="5364235" y="1579194"/>
                  <a:pt x="5377170" y="1807186"/>
                </a:cubicBezTo>
                <a:cubicBezTo>
                  <a:pt x="5390105" y="2035178"/>
                  <a:pt x="5369435" y="2293172"/>
                  <a:pt x="5377170" y="2442143"/>
                </a:cubicBezTo>
                <a:cubicBezTo>
                  <a:pt x="5135223" y="2463243"/>
                  <a:pt x="4945911" y="2416218"/>
                  <a:pt x="4758795" y="2442143"/>
                </a:cubicBezTo>
                <a:cubicBezTo>
                  <a:pt x="4571680" y="2468068"/>
                  <a:pt x="4300270" y="2462788"/>
                  <a:pt x="3979106" y="2442143"/>
                </a:cubicBezTo>
                <a:cubicBezTo>
                  <a:pt x="3657942" y="2421498"/>
                  <a:pt x="3558808" y="2419099"/>
                  <a:pt x="3253188" y="2442143"/>
                </a:cubicBezTo>
                <a:cubicBezTo>
                  <a:pt x="2947568" y="2465187"/>
                  <a:pt x="2783489" y="2449903"/>
                  <a:pt x="2581042" y="2442143"/>
                </a:cubicBezTo>
                <a:cubicBezTo>
                  <a:pt x="2378595" y="2434383"/>
                  <a:pt x="2114428" y="2421029"/>
                  <a:pt x="1908895" y="2442143"/>
                </a:cubicBezTo>
                <a:cubicBezTo>
                  <a:pt x="1703362" y="2463257"/>
                  <a:pt x="1617154" y="2460833"/>
                  <a:pt x="1344293" y="2442143"/>
                </a:cubicBezTo>
                <a:cubicBezTo>
                  <a:pt x="1071432" y="2423453"/>
                  <a:pt x="769208" y="2475148"/>
                  <a:pt x="618375" y="2442143"/>
                </a:cubicBezTo>
                <a:cubicBezTo>
                  <a:pt x="467542" y="2409138"/>
                  <a:pt x="237041" y="2420284"/>
                  <a:pt x="0" y="2442143"/>
                </a:cubicBezTo>
                <a:cubicBezTo>
                  <a:pt x="-19433" y="2126784"/>
                  <a:pt x="11530" y="2085142"/>
                  <a:pt x="0" y="1807186"/>
                </a:cubicBezTo>
                <a:cubicBezTo>
                  <a:pt x="-11530" y="1529230"/>
                  <a:pt x="27138" y="1403513"/>
                  <a:pt x="0" y="1196650"/>
                </a:cubicBezTo>
                <a:cubicBezTo>
                  <a:pt x="-27138" y="989787"/>
                  <a:pt x="12853" y="798296"/>
                  <a:pt x="0" y="659379"/>
                </a:cubicBezTo>
                <a:cubicBezTo>
                  <a:pt x="-12853" y="520462"/>
                  <a:pt x="12382" y="208284"/>
                  <a:pt x="0" y="0"/>
                </a:cubicBezTo>
                <a:close/>
              </a:path>
              <a:path w="5377170" h="2442143" stroke="0" extrusionOk="0">
                <a:moveTo>
                  <a:pt x="0" y="0"/>
                </a:moveTo>
                <a:cubicBezTo>
                  <a:pt x="215877" y="22887"/>
                  <a:pt x="408234" y="5733"/>
                  <a:pt x="564603" y="0"/>
                </a:cubicBezTo>
                <a:cubicBezTo>
                  <a:pt x="720972" y="-5733"/>
                  <a:pt x="899127" y="-25504"/>
                  <a:pt x="1075434" y="0"/>
                </a:cubicBezTo>
                <a:cubicBezTo>
                  <a:pt x="1251741" y="25504"/>
                  <a:pt x="1683177" y="-24479"/>
                  <a:pt x="1855124" y="0"/>
                </a:cubicBezTo>
                <a:cubicBezTo>
                  <a:pt x="2027071" y="24479"/>
                  <a:pt x="2261569" y="-17063"/>
                  <a:pt x="2419726" y="0"/>
                </a:cubicBezTo>
                <a:cubicBezTo>
                  <a:pt x="2577883" y="17063"/>
                  <a:pt x="2750716" y="-21623"/>
                  <a:pt x="2984329" y="0"/>
                </a:cubicBezTo>
                <a:cubicBezTo>
                  <a:pt x="3217942" y="21623"/>
                  <a:pt x="3335234" y="2004"/>
                  <a:pt x="3495160" y="0"/>
                </a:cubicBezTo>
                <a:cubicBezTo>
                  <a:pt x="3655086" y="-2004"/>
                  <a:pt x="4055644" y="-17160"/>
                  <a:pt x="4221078" y="0"/>
                </a:cubicBezTo>
                <a:cubicBezTo>
                  <a:pt x="4386512" y="17160"/>
                  <a:pt x="4624341" y="-19089"/>
                  <a:pt x="4785681" y="0"/>
                </a:cubicBezTo>
                <a:cubicBezTo>
                  <a:pt x="4947021" y="19089"/>
                  <a:pt x="5214881" y="26993"/>
                  <a:pt x="5377170" y="0"/>
                </a:cubicBezTo>
                <a:cubicBezTo>
                  <a:pt x="5399505" y="134592"/>
                  <a:pt x="5351625" y="399144"/>
                  <a:pt x="5377170" y="659379"/>
                </a:cubicBezTo>
                <a:cubicBezTo>
                  <a:pt x="5402715" y="919614"/>
                  <a:pt x="5371159" y="1117636"/>
                  <a:pt x="5377170" y="1245493"/>
                </a:cubicBezTo>
                <a:cubicBezTo>
                  <a:pt x="5383181" y="1373350"/>
                  <a:pt x="5357591" y="1598059"/>
                  <a:pt x="5377170" y="1880450"/>
                </a:cubicBezTo>
                <a:cubicBezTo>
                  <a:pt x="5396749" y="2162841"/>
                  <a:pt x="5357848" y="2326442"/>
                  <a:pt x="5377170" y="2442143"/>
                </a:cubicBezTo>
                <a:cubicBezTo>
                  <a:pt x="5151591" y="2445973"/>
                  <a:pt x="4875697" y="2445541"/>
                  <a:pt x="4651252" y="2442143"/>
                </a:cubicBezTo>
                <a:cubicBezTo>
                  <a:pt x="4426807" y="2438745"/>
                  <a:pt x="4116959" y="2464546"/>
                  <a:pt x="3925334" y="2442143"/>
                </a:cubicBezTo>
                <a:cubicBezTo>
                  <a:pt x="3733709" y="2419740"/>
                  <a:pt x="3565519" y="2447201"/>
                  <a:pt x="3253188" y="2442143"/>
                </a:cubicBezTo>
                <a:cubicBezTo>
                  <a:pt x="2940857" y="2437085"/>
                  <a:pt x="2842936" y="2469865"/>
                  <a:pt x="2634813" y="2442143"/>
                </a:cubicBezTo>
                <a:cubicBezTo>
                  <a:pt x="2426690" y="2414421"/>
                  <a:pt x="2235592" y="2448475"/>
                  <a:pt x="2070210" y="2442143"/>
                </a:cubicBezTo>
                <a:cubicBezTo>
                  <a:pt x="1904828" y="2435811"/>
                  <a:pt x="1628168" y="2426122"/>
                  <a:pt x="1451836" y="2442143"/>
                </a:cubicBezTo>
                <a:cubicBezTo>
                  <a:pt x="1275504" y="2458164"/>
                  <a:pt x="940058" y="2413300"/>
                  <a:pt x="725918" y="2442143"/>
                </a:cubicBezTo>
                <a:cubicBezTo>
                  <a:pt x="511778" y="2470986"/>
                  <a:pt x="244766" y="2441977"/>
                  <a:pt x="0" y="2442143"/>
                </a:cubicBezTo>
                <a:cubicBezTo>
                  <a:pt x="10188" y="2179886"/>
                  <a:pt x="-17939" y="2127232"/>
                  <a:pt x="0" y="1880450"/>
                </a:cubicBezTo>
                <a:cubicBezTo>
                  <a:pt x="17939" y="1633668"/>
                  <a:pt x="10414" y="1501533"/>
                  <a:pt x="0" y="1294336"/>
                </a:cubicBezTo>
                <a:cubicBezTo>
                  <a:pt x="-10414" y="1087139"/>
                  <a:pt x="30288" y="821497"/>
                  <a:pt x="0" y="634957"/>
                </a:cubicBezTo>
                <a:cubicBezTo>
                  <a:pt x="-30288" y="448417"/>
                  <a:pt x="2840" y="247552"/>
                  <a:pt x="0" y="0"/>
                </a:cubicBezTo>
                <a:close/>
              </a:path>
            </a:pathLst>
          </a:custGeom>
          <a:solidFill>
            <a:schemeClr val="bg1">
              <a:lumMod val="95000"/>
            </a:schemeClr>
          </a:solidFill>
          <a:ln>
            <a:solidFill>
              <a:schemeClr val="accent1"/>
            </a:solidFill>
            <a:extLst>
              <a:ext uri="{C807C97D-BFC1-408E-A445-0C87EB9F89A2}">
                <ask:lineSketchStyleProps xmlns:ask="http://schemas.microsoft.com/office/drawing/2018/sketchyshapes" sd="3726910726">
                  <a:prstGeom prst="rect">
                    <a:avLst/>
                  </a:prstGeom>
                  <ask:type>
                    <ask:lineSketchFreehand/>
                  </ask:type>
                </ask:lineSketchStyleProps>
              </a:ext>
            </a:extLst>
          </a:ln>
        </p:spPr>
        <p:txBody>
          <a:bodyPr vert="horz" wrap="square" lIns="91440" tIns="91440" rIns="91440" bIns="91440" rtlCol="0">
            <a:spAutoFit/>
          </a:bodyPr>
          <a:lstStyle/>
          <a:p>
            <a:pPr>
              <a:lnSpc>
                <a:spcPct val="150000"/>
              </a:lnSpc>
              <a:buSzPct val="100000"/>
            </a:pPr>
            <a:r>
              <a:rPr lang="en-US" sz="1100" noProof="1">
                <a:latin typeface="Lucida Console" panose="020B0609040504020204" pitchFamily="49" charset="0"/>
              </a:rPr>
              <a:t>import dash_core_components as dcc</a:t>
            </a:r>
          </a:p>
          <a:p>
            <a:pPr>
              <a:lnSpc>
                <a:spcPct val="150000"/>
              </a:lnSpc>
              <a:buSzPct val="100000"/>
            </a:pPr>
            <a:r>
              <a:rPr lang="en-US" sz="1100" noProof="1">
                <a:latin typeface="Lucida Console" panose="020B0609040504020204" pitchFamily="49" charset="0"/>
              </a:rPr>
              <a:t>import plotly.graph_objs as go</a:t>
            </a:r>
          </a:p>
          <a:p>
            <a:pPr>
              <a:lnSpc>
                <a:spcPct val="150000"/>
              </a:lnSpc>
              <a:buSzPct val="100000"/>
            </a:pPr>
            <a:r>
              <a:rPr lang="en-US" sz="1100" noProof="1">
                <a:latin typeface="Lucida Console" panose="020B0609040504020204" pitchFamily="49" charset="0"/>
              </a:rPr>
              <a:t>app.layout = html.Div(children=[</a:t>
            </a:r>
          </a:p>
          <a:p>
            <a:pPr>
              <a:lnSpc>
                <a:spcPct val="150000"/>
              </a:lnSpc>
              <a:buSzPct val="100000"/>
            </a:pPr>
            <a:r>
              <a:rPr lang="en-US" sz="1100" noProof="1">
                <a:latin typeface="Lucida Console" panose="020B0609040504020204" pitchFamily="49" charset="0"/>
              </a:rPr>
              <a:t>    html.H1('Hello Graph', style={'text-align': 'center'}),</a:t>
            </a:r>
          </a:p>
          <a:p>
            <a:pPr>
              <a:lnSpc>
                <a:spcPct val="150000"/>
              </a:lnSpc>
              <a:buSzPct val="100000"/>
            </a:pPr>
            <a:r>
              <a:rPr lang="en-US" sz="1100" noProof="1">
                <a:latin typeface="Lucida Console" panose="020B0609040504020204" pitchFamily="49" charset="0"/>
              </a:rPr>
              <a:t>    dcc.Graph(</a:t>
            </a:r>
          </a:p>
          <a:p>
            <a:pPr>
              <a:lnSpc>
                <a:spcPct val="150000"/>
              </a:lnSpc>
              <a:buSzPct val="100000"/>
            </a:pPr>
            <a:r>
              <a:rPr lang="en-US" sz="1100" noProof="1">
                <a:latin typeface="Lucida Console" panose="020B0609040504020204" pitchFamily="49" charset="0"/>
              </a:rPr>
              <a:t>        id='my-first-graph',</a:t>
            </a:r>
          </a:p>
          <a:p>
            <a:pPr>
              <a:lnSpc>
                <a:spcPct val="150000"/>
              </a:lnSpc>
              <a:buSzPct val="100000"/>
            </a:pPr>
            <a:r>
              <a:rPr lang="en-US" sz="1100" noProof="1">
                <a:latin typeface="Lucida Console" panose="020B0609040504020204" pitchFamily="49" charset="0"/>
              </a:rPr>
              <a:t>        figure=dict(data=[dict(x=[0, 1, 2], y=[3, 4, 2])])</a:t>
            </a:r>
          </a:p>
          <a:p>
            <a:pPr>
              <a:lnSpc>
                <a:spcPct val="150000"/>
              </a:lnSpc>
              <a:buSzPct val="100000"/>
            </a:pPr>
            <a:r>
              <a:rPr lang="en-US" sz="1100" noProof="1">
                <a:latin typeface="Lucida Console" panose="020B0609040504020204" pitchFamily="49" charset="0"/>
              </a:rPr>
              <a:t>    )</a:t>
            </a:r>
          </a:p>
          <a:p>
            <a:pPr>
              <a:lnSpc>
                <a:spcPct val="150000"/>
              </a:lnSpc>
              <a:buSzPct val="100000"/>
            </a:pPr>
            <a:r>
              <a:rPr lang="en-US" sz="1100" noProof="1">
                <a:latin typeface="Lucida Console" panose="020B0609040504020204" pitchFamily="49" charset="0"/>
              </a:rPr>
              <a:t>])</a:t>
            </a:r>
          </a:p>
        </p:txBody>
      </p:sp>
    </p:spTree>
    <p:extLst>
      <p:ext uri="{BB962C8B-B14F-4D97-AF65-F5344CB8AC3E}">
        <p14:creationId xmlns:p14="http://schemas.microsoft.com/office/powerpoint/2010/main" val="34433297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VERSINFO" val="SR1202"/>
  <p:tag name="COLORTHEME" val="1"/>
  <p:tag name="LANGUAGE" val="2057"/>
  <p:tag name="CLASSIFICATION" val="0"/>
  <p:tag name="AIPLABEL" val="Internal"/>
</p:tagLst>
</file>

<file path=ppt/tags/tag10.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0"/>
</p:tagLst>
</file>

<file path=ppt/tags/tag100.xml><?xml version="1.0" encoding="utf-8"?>
<p:tagLst xmlns:a="http://schemas.openxmlformats.org/drawingml/2006/main" xmlns:r="http://schemas.openxmlformats.org/officeDocument/2006/relationships" xmlns:p="http://schemas.openxmlformats.org/presentationml/2006/main">
  <p:tag name="SHAPETYPE" val="TocLine"/>
</p:tagLst>
</file>

<file path=ppt/tags/tag101.xml><?xml version="1.0" encoding="utf-8"?>
<p:tagLst xmlns:a="http://schemas.openxmlformats.org/drawingml/2006/main" xmlns:r="http://schemas.openxmlformats.org/officeDocument/2006/relationships" xmlns:p="http://schemas.openxmlformats.org/presentationml/2006/main">
  <p:tag name="SLIDEID" val="315"/>
  <p:tag name="SHAPETYPE" val="TocSlideNumber"/>
</p:tagLst>
</file>

<file path=ppt/tags/tag102.xml><?xml version="1.0" encoding="utf-8"?>
<p:tagLst xmlns:a="http://schemas.openxmlformats.org/drawingml/2006/main" xmlns:r="http://schemas.openxmlformats.org/officeDocument/2006/relationships" xmlns:p="http://schemas.openxmlformats.org/presentationml/2006/main">
  <p:tag name="SLIDEID" val="314"/>
  <p:tag name="SHAPETYPE" val="TocEntry"/>
</p:tagLst>
</file>

<file path=ppt/tags/tag103.xml><?xml version="1.0" encoding="utf-8"?>
<p:tagLst xmlns:a="http://schemas.openxmlformats.org/drawingml/2006/main" xmlns:r="http://schemas.openxmlformats.org/officeDocument/2006/relationships" xmlns:p="http://schemas.openxmlformats.org/presentationml/2006/main">
  <p:tag name="SHAPETYPE" val="TocLine"/>
</p:tagLst>
</file>

<file path=ppt/tags/tag104.xml><?xml version="1.0" encoding="utf-8"?>
<p:tagLst xmlns:a="http://schemas.openxmlformats.org/drawingml/2006/main" xmlns:r="http://schemas.openxmlformats.org/officeDocument/2006/relationships" xmlns:p="http://schemas.openxmlformats.org/presentationml/2006/main">
  <p:tag name="SLIDEID" val="314"/>
  <p:tag name="SHAPETYPE" val="TocSlideNumber"/>
</p:tagLst>
</file>

<file path=ppt/tags/tag105.xml><?xml version="1.0" encoding="utf-8"?>
<p:tagLst xmlns:a="http://schemas.openxmlformats.org/drawingml/2006/main" xmlns:r="http://schemas.openxmlformats.org/officeDocument/2006/relationships" xmlns:p="http://schemas.openxmlformats.org/presentationml/2006/main">
  <p:tag name="SLIDEID" val="316"/>
  <p:tag name="SHAPETYPE" val="TocEntry"/>
</p:tagLst>
</file>

<file path=ppt/tags/tag106.xml><?xml version="1.0" encoding="utf-8"?>
<p:tagLst xmlns:a="http://schemas.openxmlformats.org/drawingml/2006/main" xmlns:r="http://schemas.openxmlformats.org/officeDocument/2006/relationships" xmlns:p="http://schemas.openxmlformats.org/presentationml/2006/main">
  <p:tag name="SLIDEID" val="316"/>
  <p:tag name="SHAPETYPE" val="TocSlideNumber"/>
</p:tagLst>
</file>

<file path=ppt/tags/tag107.xml><?xml version="1.0" encoding="utf-8"?>
<p:tagLst xmlns:a="http://schemas.openxmlformats.org/drawingml/2006/main" xmlns:r="http://schemas.openxmlformats.org/officeDocument/2006/relationships" xmlns:p="http://schemas.openxmlformats.org/presentationml/2006/main">
  <p:tag name="SHAPETYPE" val="NavigationHider"/>
</p:tagLst>
</file>

<file path=ppt/tags/tag108.xml><?xml version="1.0" encoding="utf-8"?>
<p:tagLst xmlns:a="http://schemas.openxmlformats.org/drawingml/2006/main" xmlns:r="http://schemas.openxmlformats.org/officeDocument/2006/relationships" xmlns:p="http://schemas.openxmlformats.org/presentationml/2006/main">
  <p:tag name="SLIDEID" val="268"/>
  <p:tag name="SHAPETYPE" val="TocEntry"/>
</p:tagLst>
</file>

<file path=ppt/tags/tag109.xml><?xml version="1.0" encoding="utf-8"?>
<p:tagLst xmlns:a="http://schemas.openxmlformats.org/drawingml/2006/main" xmlns:r="http://schemas.openxmlformats.org/officeDocument/2006/relationships" xmlns:p="http://schemas.openxmlformats.org/presentationml/2006/main">
  <p:tag name="SHAPETYPE" val="TocLine"/>
</p:tagLst>
</file>

<file path=ppt/tags/tag11.xml><?xml version="1.0" encoding="utf-8"?>
<p:tagLst xmlns:a="http://schemas.openxmlformats.org/drawingml/2006/main" xmlns:r="http://schemas.openxmlformats.org/officeDocument/2006/relationships" xmlns:p="http://schemas.openxmlformats.org/presentationml/2006/main">
  <p:tag name="SHAPETYPE" val="Gradient"/>
</p:tagLst>
</file>

<file path=ppt/tags/tag110.xml><?xml version="1.0" encoding="utf-8"?>
<p:tagLst xmlns:a="http://schemas.openxmlformats.org/drawingml/2006/main" xmlns:r="http://schemas.openxmlformats.org/officeDocument/2006/relationships" xmlns:p="http://schemas.openxmlformats.org/presentationml/2006/main">
  <p:tag name="SLIDEID" val="313"/>
  <p:tag name="SHAPETYPE" val="TocEntry"/>
</p:tagLst>
</file>

<file path=ppt/tags/tag111.xml><?xml version="1.0" encoding="utf-8"?>
<p:tagLst xmlns:a="http://schemas.openxmlformats.org/drawingml/2006/main" xmlns:r="http://schemas.openxmlformats.org/officeDocument/2006/relationships" xmlns:p="http://schemas.openxmlformats.org/presentationml/2006/main">
  <p:tag name="SHAPETYPE" val="TocLine"/>
</p:tagLst>
</file>

<file path=ppt/tags/tag112.xml><?xml version="1.0" encoding="utf-8"?>
<p:tagLst xmlns:a="http://schemas.openxmlformats.org/drawingml/2006/main" xmlns:r="http://schemas.openxmlformats.org/officeDocument/2006/relationships" xmlns:p="http://schemas.openxmlformats.org/presentationml/2006/main">
  <p:tag name="SLIDEID" val="315"/>
  <p:tag name="SHAPETYPE" val="TocEntry"/>
</p:tagLst>
</file>

<file path=ppt/tags/tag113.xml><?xml version="1.0" encoding="utf-8"?>
<p:tagLst xmlns:a="http://schemas.openxmlformats.org/drawingml/2006/main" xmlns:r="http://schemas.openxmlformats.org/officeDocument/2006/relationships" xmlns:p="http://schemas.openxmlformats.org/presentationml/2006/main">
  <p:tag name="SHAPETYPE" val="TocLine"/>
</p:tagLst>
</file>

<file path=ppt/tags/tag114.xml><?xml version="1.0" encoding="utf-8"?>
<p:tagLst xmlns:a="http://schemas.openxmlformats.org/drawingml/2006/main" xmlns:r="http://schemas.openxmlformats.org/officeDocument/2006/relationships" xmlns:p="http://schemas.openxmlformats.org/presentationml/2006/main">
  <p:tag name="SLIDEID" val="314"/>
  <p:tag name="SHAPETYPE" val="TocEntry"/>
</p:tagLst>
</file>

<file path=ppt/tags/tag115.xml><?xml version="1.0" encoding="utf-8"?>
<p:tagLst xmlns:a="http://schemas.openxmlformats.org/drawingml/2006/main" xmlns:r="http://schemas.openxmlformats.org/officeDocument/2006/relationships" xmlns:p="http://schemas.openxmlformats.org/presentationml/2006/main">
  <p:tag name="SHAPETYPE" val="TocLine"/>
</p:tagLst>
</file>

<file path=ppt/tags/tag116.xml><?xml version="1.0" encoding="utf-8"?>
<p:tagLst xmlns:a="http://schemas.openxmlformats.org/drawingml/2006/main" xmlns:r="http://schemas.openxmlformats.org/officeDocument/2006/relationships" xmlns:p="http://schemas.openxmlformats.org/presentationml/2006/main">
  <p:tag name="SLIDEID" val="316"/>
  <p:tag name="SHAPETYPE" val="TocEntry"/>
</p:tagLst>
</file>

<file path=ppt/tags/tag117.xml><?xml version="1.0" encoding="utf-8"?>
<p:tagLst xmlns:a="http://schemas.openxmlformats.org/drawingml/2006/main" xmlns:r="http://schemas.openxmlformats.org/officeDocument/2006/relationships" xmlns:p="http://schemas.openxmlformats.org/presentationml/2006/main">
  <p:tag name="SLIDEID" val="268"/>
  <p:tag name="SHAPETYPE" val="TocEntry"/>
</p:tagLst>
</file>

<file path=ppt/tags/tag118.xml><?xml version="1.0" encoding="utf-8"?>
<p:tagLst xmlns:a="http://schemas.openxmlformats.org/drawingml/2006/main" xmlns:r="http://schemas.openxmlformats.org/officeDocument/2006/relationships" xmlns:p="http://schemas.openxmlformats.org/presentationml/2006/main">
  <p:tag name="SHAPETYPE" val="TocLine"/>
</p:tagLst>
</file>

<file path=ppt/tags/tag119.xml><?xml version="1.0" encoding="utf-8"?>
<p:tagLst xmlns:a="http://schemas.openxmlformats.org/drawingml/2006/main" xmlns:r="http://schemas.openxmlformats.org/officeDocument/2006/relationships" xmlns:p="http://schemas.openxmlformats.org/presentationml/2006/main">
  <p:tag name="SLIDEID" val="313"/>
  <p:tag name="SHAPETYPE" val="TocEntry"/>
</p:tagLst>
</file>

<file path=ppt/tags/tag12.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120.xml><?xml version="1.0" encoding="utf-8"?>
<p:tagLst xmlns:a="http://schemas.openxmlformats.org/drawingml/2006/main" xmlns:r="http://schemas.openxmlformats.org/officeDocument/2006/relationships" xmlns:p="http://schemas.openxmlformats.org/presentationml/2006/main">
  <p:tag name="SHAPETYPE" val="TocLine"/>
</p:tagLst>
</file>

<file path=ppt/tags/tag121.xml><?xml version="1.0" encoding="utf-8"?>
<p:tagLst xmlns:a="http://schemas.openxmlformats.org/drawingml/2006/main" xmlns:r="http://schemas.openxmlformats.org/officeDocument/2006/relationships" xmlns:p="http://schemas.openxmlformats.org/presentationml/2006/main">
  <p:tag name="SLIDEID" val="315"/>
  <p:tag name="SHAPETYPE" val="TocEntry"/>
</p:tagLst>
</file>

<file path=ppt/tags/tag122.xml><?xml version="1.0" encoding="utf-8"?>
<p:tagLst xmlns:a="http://schemas.openxmlformats.org/drawingml/2006/main" xmlns:r="http://schemas.openxmlformats.org/officeDocument/2006/relationships" xmlns:p="http://schemas.openxmlformats.org/presentationml/2006/main">
  <p:tag name="SHAPETYPE" val="TocLine"/>
</p:tagLst>
</file>

<file path=ppt/tags/tag123.xml><?xml version="1.0" encoding="utf-8"?>
<p:tagLst xmlns:a="http://schemas.openxmlformats.org/drawingml/2006/main" xmlns:r="http://schemas.openxmlformats.org/officeDocument/2006/relationships" xmlns:p="http://schemas.openxmlformats.org/presentationml/2006/main">
  <p:tag name="SLIDEID" val="314"/>
  <p:tag name="SHAPETYPE" val="TocEntry"/>
</p:tagLst>
</file>

<file path=ppt/tags/tag124.xml><?xml version="1.0" encoding="utf-8"?>
<p:tagLst xmlns:a="http://schemas.openxmlformats.org/drawingml/2006/main" xmlns:r="http://schemas.openxmlformats.org/officeDocument/2006/relationships" xmlns:p="http://schemas.openxmlformats.org/presentationml/2006/main">
  <p:tag name="SHAPETYPE" val="TocLine"/>
</p:tagLst>
</file>

<file path=ppt/tags/tag125.xml><?xml version="1.0" encoding="utf-8"?>
<p:tagLst xmlns:a="http://schemas.openxmlformats.org/drawingml/2006/main" xmlns:r="http://schemas.openxmlformats.org/officeDocument/2006/relationships" xmlns:p="http://schemas.openxmlformats.org/presentationml/2006/main">
  <p:tag name="SLIDEID" val="316"/>
  <p:tag name="SHAPETYPE" val="TocEntry"/>
</p:tagLst>
</file>

<file path=ppt/tags/tag126.xml><?xml version="1.0" encoding="utf-8"?>
<p:tagLst xmlns:a="http://schemas.openxmlformats.org/drawingml/2006/main" xmlns:r="http://schemas.openxmlformats.org/officeDocument/2006/relationships" xmlns:p="http://schemas.openxmlformats.org/presentationml/2006/main">
  <p:tag name="SLIDEID" val="268"/>
  <p:tag name="SHAPETYPE" val="TocEntry"/>
</p:tagLst>
</file>

<file path=ppt/tags/tag127.xml><?xml version="1.0" encoding="utf-8"?>
<p:tagLst xmlns:a="http://schemas.openxmlformats.org/drawingml/2006/main" xmlns:r="http://schemas.openxmlformats.org/officeDocument/2006/relationships" xmlns:p="http://schemas.openxmlformats.org/presentationml/2006/main">
  <p:tag name="SHAPETYPE" val="TocLine"/>
</p:tagLst>
</file>

<file path=ppt/tags/tag128.xml><?xml version="1.0" encoding="utf-8"?>
<p:tagLst xmlns:a="http://schemas.openxmlformats.org/drawingml/2006/main" xmlns:r="http://schemas.openxmlformats.org/officeDocument/2006/relationships" xmlns:p="http://schemas.openxmlformats.org/presentationml/2006/main">
  <p:tag name="SLIDEID" val="313"/>
  <p:tag name="SHAPETYPE" val="TocEntry"/>
</p:tagLst>
</file>

<file path=ppt/tags/tag129.xml><?xml version="1.0" encoding="utf-8"?>
<p:tagLst xmlns:a="http://schemas.openxmlformats.org/drawingml/2006/main" xmlns:r="http://schemas.openxmlformats.org/officeDocument/2006/relationships" xmlns:p="http://schemas.openxmlformats.org/presentationml/2006/main">
  <p:tag name="SHAPETYPE" val="TocLine"/>
</p:tagLst>
</file>

<file path=ppt/tags/tag13.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0"/>
</p:tagLst>
</file>

<file path=ppt/tags/tag130.xml><?xml version="1.0" encoding="utf-8"?>
<p:tagLst xmlns:a="http://schemas.openxmlformats.org/drawingml/2006/main" xmlns:r="http://schemas.openxmlformats.org/officeDocument/2006/relationships" xmlns:p="http://schemas.openxmlformats.org/presentationml/2006/main">
  <p:tag name="SLIDEID" val="315"/>
  <p:tag name="SHAPETYPE" val="TocEntry"/>
</p:tagLst>
</file>

<file path=ppt/tags/tag131.xml><?xml version="1.0" encoding="utf-8"?>
<p:tagLst xmlns:a="http://schemas.openxmlformats.org/drawingml/2006/main" xmlns:r="http://schemas.openxmlformats.org/officeDocument/2006/relationships" xmlns:p="http://schemas.openxmlformats.org/presentationml/2006/main">
  <p:tag name="SHAPETYPE" val="TocLine"/>
</p:tagLst>
</file>

<file path=ppt/tags/tag132.xml><?xml version="1.0" encoding="utf-8"?>
<p:tagLst xmlns:a="http://schemas.openxmlformats.org/drawingml/2006/main" xmlns:r="http://schemas.openxmlformats.org/officeDocument/2006/relationships" xmlns:p="http://schemas.openxmlformats.org/presentationml/2006/main">
  <p:tag name="SLIDEID" val="314"/>
  <p:tag name="SHAPETYPE" val="TocEntry"/>
</p:tagLst>
</file>

<file path=ppt/tags/tag133.xml><?xml version="1.0" encoding="utf-8"?>
<p:tagLst xmlns:a="http://schemas.openxmlformats.org/drawingml/2006/main" xmlns:r="http://schemas.openxmlformats.org/officeDocument/2006/relationships" xmlns:p="http://schemas.openxmlformats.org/presentationml/2006/main">
  <p:tag name="SHAPETYPE" val="TocLine"/>
</p:tagLst>
</file>

<file path=ppt/tags/tag134.xml><?xml version="1.0" encoding="utf-8"?>
<p:tagLst xmlns:a="http://schemas.openxmlformats.org/drawingml/2006/main" xmlns:r="http://schemas.openxmlformats.org/officeDocument/2006/relationships" xmlns:p="http://schemas.openxmlformats.org/presentationml/2006/main">
  <p:tag name="SLIDEID" val="316"/>
  <p:tag name="SHAPETYPE" val="TocEntry"/>
</p:tagLst>
</file>

<file path=ppt/tags/tag135.xml><?xml version="1.0" encoding="utf-8"?>
<p:tagLst xmlns:a="http://schemas.openxmlformats.org/drawingml/2006/main" xmlns:r="http://schemas.openxmlformats.org/officeDocument/2006/relationships" xmlns:p="http://schemas.openxmlformats.org/presentationml/2006/main">
  <p:tag name="SLIDEID" val="268"/>
  <p:tag name="SHAPETYPE" val="TocEntry"/>
</p:tagLst>
</file>

<file path=ppt/tags/tag136.xml><?xml version="1.0" encoding="utf-8"?>
<p:tagLst xmlns:a="http://schemas.openxmlformats.org/drawingml/2006/main" xmlns:r="http://schemas.openxmlformats.org/officeDocument/2006/relationships" xmlns:p="http://schemas.openxmlformats.org/presentationml/2006/main">
  <p:tag name="SHAPETYPE" val="TocLine"/>
</p:tagLst>
</file>

<file path=ppt/tags/tag137.xml><?xml version="1.0" encoding="utf-8"?>
<p:tagLst xmlns:a="http://schemas.openxmlformats.org/drawingml/2006/main" xmlns:r="http://schemas.openxmlformats.org/officeDocument/2006/relationships" xmlns:p="http://schemas.openxmlformats.org/presentationml/2006/main">
  <p:tag name="SLIDEID" val="313"/>
  <p:tag name="SHAPETYPE" val="TocEntry"/>
</p:tagLst>
</file>

<file path=ppt/tags/tag138.xml><?xml version="1.0" encoding="utf-8"?>
<p:tagLst xmlns:a="http://schemas.openxmlformats.org/drawingml/2006/main" xmlns:r="http://schemas.openxmlformats.org/officeDocument/2006/relationships" xmlns:p="http://schemas.openxmlformats.org/presentationml/2006/main">
  <p:tag name="SHAPETYPE" val="TocLine"/>
</p:tagLst>
</file>

<file path=ppt/tags/tag139.xml><?xml version="1.0" encoding="utf-8"?>
<p:tagLst xmlns:a="http://schemas.openxmlformats.org/drawingml/2006/main" xmlns:r="http://schemas.openxmlformats.org/officeDocument/2006/relationships" xmlns:p="http://schemas.openxmlformats.org/presentationml/2006/main">
  <p:tag name="SLIDEID" val="315"/>
  <p:tag name="SHAPETYPE" val="TocEntry"/>
</p:tagLst>
</file>

<file path=ppt/tags/tag14.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140.xml><?xml version="1.0" encoding="utf-8"?>
<p:tagLst xmlns:a="http://schemas.openxmlformats.org/drawingml/2006/main" xmlns:r="http://schemas.openxmlformats.org/officeDocument/2006/relationships" xmlns:p="http://schemas.openxmlformats.org/presentationml/2006/main">
  <p:tag name="SHAPETYPE" val="TocLine"/>
</p:tagLst>
</file>

<file path=ppt/tags/tag141.xml><?xml version="1.0" encoding="utf-8"?>
<p:tagLst xmlns:a="http://schemas.openxmlformats.org/drawingml/2006/main" xmlns:r="http://schemas.openxmlformats.org/officeDocument/2006/relationships" xmlns:p="http://schemas.openxmlformats.org/presentationml/2006/main">
  <p:tag name="SLIDEID" val="314"/>
  <p:tag name="SHAPETYPE" val="TocEntry"/>
</p:tagLst>
</file>

<file path=ppt/tags/tag142.xml><?xml version="1.0" encoding="utf-8"?>
<p:tagLst xmlns:a="http://schemas.openxmlformats.org/drawingml/2006/main" xmlns:r="http://schemas.openxmlformats.org/officeDocument/2006/relationships" xmlns:p="http://schemas.openxmlformats.org/presentationml/2006/main">
  <p:tag name="SHAPETYPE" val="TocLine"/>
</p:tagLst>
</file>

<file path=ppt/tags/tag143.xml><?xml version="1.0" encoding="utf-8"?>
<p:tagLst xmlns:a="http://schemas.openxmlformats.org/drawingml/2006/main" xmlns:r="http://schemas.openxmlformats.org/officeDocument/2006/relationships" xmlns:p="http://schemas.openxmlformats.org/presentationml/2006/main">
  <p:tag name="SLIDEID" val="316"/>
  <p:tag name="SHAPETYPE" val="TocEntry"/>
</p:tagLst>
</file>

<file path=ppt/tags/tag144.xml><?xml version="1.0" encoding="utf-8"?>
<p:tagLst xmlns:a="http://schemas.openxmlformats.org/drawingml/2006/main" xmlns:r="http://schemas.openxmlformats.org/officeDocument/2006/relationships" xmlns:p="http://schemas.openxmlformats.org/presentationml/2006/main">
  <p:tag name="SLIDEID" val="268"/>
  <p:tag name="SHAPETYPE" val="TocEntry"/>
</p:tagLst>
</file>

<file path=ppt/tags/tag145.xml><?xml version="1.0" encoding="utf-8"?>
<p:tagLst xmlns:a="http://schemas.openxmlformats.org/drawingml/2006/main" xmlns:r="http://schemas.openxmlformats.org/officeDocument/2006/relationships" xmlns:p="http://schemas.openxmlformats.org/presentationml/2006/main">
  <p:tag name="SHAPETYPE" val="TocLine"/>
</p:tagLst>
</file>

<file path=ppt/tags/tag146.xml><?xml version="1.0" encoding="utf-8"?>
<p:tagLst xmlns:a="http://schemas.openxmlformats.org/drawingml/2006/main" xmlns:r="http://schemas.openxmlformats.org/officeDocument/2006/relationships" xmlns:p="http://schemas.openxmlformats.org/presentationml/2006/main">
  <p:tag name="SLIDEID" val="313"/>
  <p:tag name="SHAPETYPE" val="TocEntry"/>
</p:tagLst>
</file>

<file path=ppt/tags/tag147.xml><?xml version="1.0" encoding="utf-8"?>
<p:tagLst xmlns:a="http://schemas.openxmlformats.org/drawingml/2006/main" xmlns:r="http://schemas.openxmlformats.org/officeDocument/2006/relationships" xmlns:p="http://schemas.openxmlformats.org/presentationml/2006/main">
  <p:tag name="SHAPETYPE" val="TocLine"/>
</p:tagLst>
</file>

<file path=ppt/tags/tag148.xml><?xml version="1.0" encoding="utf-8"?>
<p:tagLst xmlns:a="http://schemas.openxmlformats.org/drawingml/2006/main" xmlns:r="http://schemas.openxmlformats.org/officeDocument/2006/relationships" xmlns:p="http://schemas.openxmlformats.org/presentationml/2006/main">
  <p:tag name="SLIDEID" val="315"/>
  <p:tag name="SHAPETYPE" val="TocEntry"/>
</p:tagLst>
</file>

<file path=ppt/tags/tag149.xml><?xml version="1.0" encoding="utf-8"?>
<p:tagLst xmlns:a="http://schemas.openxmlformats.org/drawingml/2006/main" xmlns:r="http://schemas.openxmlformats.org/officeDocument/2006/relationships" xmlns:p="http://schemas.openxmlformats.org/presentationml/2006/main">
  <p:tag name="SHAPETYPE" val="TocLine"/>
</p:tagLst>
</file>

<file path=ppt/tags/tag15.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0"/>
</p:tagLst>
</file>

<file path=ppt/tags/tag150.xml><?xml version="1.0" encoding="utf-8"?>
<p:tagLst xmlns:a="http://schemas.openxmlformats.org/drawingml/2006/main" xmlns:r="http://schemas.openxmlformats.org/officeDocument/2006/relationships" xmlns:p="http://schemas.openxmlformats.org/presentationml/2006/main">
  <p:tag name="SLIDEID" val="314"/>
  <p:tag name="SHAPETYPE" val="TocEntry"/>
</p:tagLst>
</file>

<file path=ppt/tags/tag151.xml><?xml version="1.0" encoding="utf-8"?>
<p:tagLst xmlns:a="http://schemas.openxmlformats.org/drawingml/2006/main" xmlns:r="http://schemas.openxmlformats.org/officeDocument/2006/relationships" xmlns:p="http://schemas.openxmlformats.org/presentationml/2006/main">
  <p:tag name="SHAPETYPE" val="TocLine"/>
</p:tagLst>
</file>

<file path=ppt/tags/tag152.xml><?xml version="1.0" encoding="utf-8"?>
<p:tagLst xmlns:a="http://schemas.openxmlformats.org/drawingml/2006/main" xmlns:r="http://schemas.openxmlformats.org/officeDocument/2006/relationships" xmlns:p="http://schemas.openxmlformats.org/presentationml/2006/main">
  <p:tag name="SLIDEID" val="316"/>
  <p:tag name="SHAPETYPE" val="TocEntry"/>
</p:tagLst>
</file>

<file path=ppt/tags/tag153.xml><?xml version="1.0" encoding="utf-8"?>
<p:tagLst xmlns:a="http://schemas.openxmlformats.org/drawingml/2006/main" xmlns:r="http://schemas.openxmlformats.org/officeDocument/2006/relationships" xmlns:p="http://schemas.openxmlformats.org/presentationml/2006/main">
  <p:tag name="SHAPETYPE" val="SlideNumber"/>
</p:tagLst>
</file>

<file path=ppt/tags/tag16.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17.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0"/>
</p:tagLst>
</file>

<file path=ppt/tags/tag18.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19.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0"/>
</p:tagLst>
</file>

<file path=ppt/tags/tag2.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20.xml><?xml version="1.0" encoding="utf-8"?>
<p:tagLst xmlns:a="http://schemas.openxmlformats.org/drawingml/2006/main" xmlns:r="http://schemas.openxmlformats.org/officeDocument/2006/relationships" xmlns:p="http://schemas.openxmlformats.org/presentationml/2006/main">
  <p:tag name="SHAPETYPE" val="SlideNumber"/>
</p:tagLst>
</file>

<file path=ppt/tags/tag21.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22.xml><?xml version="1.0" encoding="utf-8"?>
<p:tagLst xmlns:a="http://schemas.openxmlformats.org/drawingml/2006/main" xmlns:r="http://schemas.openxmlformats.org/officeDocument/2006/relationships" xmlns:p="http://schemas.openxmlformats.org/presentationml/2006/main">
  <p:tag name="SHAPETYPE" val="footer"/>
</p:tagLst>
</file>

<file path=ppt/tags/tag23.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0"/>
</p:tagLst>
</file>

<file path=ppt/tags/tag24.xml><?xml version="1.0" encoding="utf-8"?>
<p:tagLst xmlns:a="http://schemas.openxmlformats.org/drawingml/2006/main" xmlns:r="http://schemas.openxmlformats.org/officeDocument/2006/relationships" xmlns:p="http://schemas.openxmlformats.org/presentationml/2006/main">
  <p:tag name="SHAPETYPE" val="SlideNumber"/>
</p:tagLst>
</file>

<file path=ppt/tags/tag25.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26.xml><?xml version="1.0" encoding="utf-8"?>
<p:tagLst xmlns:a="http://schemas.openxmlformats.org/drawingml/2006/main" xmlns:r="http://schemas.openxmlformats.org/officeDocument/2006/relationships" xmlns:p="http://schemas.openxmlformats.org/presentationml/2006/main">
  <p:tag name="SHAPETYPE" val="footer"/>
</p:tagLst>
</file>

<file path=ppt/tags/tag27.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0"/>
</p:tagLst>
</file>

<file path=ppt/tags/tag28.xml><?xml version="1.0" encoding="utf-8"?>
<p:tagLst xmlns:a="http://schemas.openxmlformats.org/drawingml/2006/main" xmlns:r="http://schemas.openxmlformats.org/officeDocument/2006/relationships" xmlns:p="http://schemas.openxmlformats.org/presentationml/2006/main">
  <p:tag name="SHAPETYPE" val="Gradient"/>
</p:tagLst>
</file>

<file path=ppt/tags/tag29.xml><?xml version="1.0" encoding="utf-8"?>
<p:tagLst xmlns:a="http://schemas.openxmlformats.org/drawingml/2006/main" xmlns:r="http://schemas.openxmlformats.org/officeDocument/2006/relationships" xmlns:p="http://schemas.openxmlformats.org/presentationml/2006/main">
  <p:tag name="SHAPETYPE" val="SlideNumber"/>
</p:tagLst>
</file>

<file path=ppt/tags/tag3.xml><?xml version="1.0" encoding="utf-8"?>
<p:tagLst xmlns:a="http://schemas.openxmlformats.org/drawingml/2006/main" xmlns:r="http://schemas.openxmlformats.org/officeDocument/2006/relationships" xmlns:p="http://schemas.openxmlformats.org/presentationml/2006/main">
  <p:tag name="SHAPETYPE" val="footer"/>
</p:tagLst>
</file>

<file path=ppt/tags/tag30.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31.xml><?xml version="1.0" encoding="utf-8"?>
<p:tagLst xmlns:a="http://schemas.openxmlformats.org/drawingml/2006/main" xmlns:r="http://schemas.openxmlformats.org/officeDocument/2006/relationships" xmlns:p="http://schemas.openxmlformats.org/presentationml/2006/main">
  <p:tag name="SHAPETYPE" val="footer"/>
</p:tagLst>
</file>

<file path=ppt/tags/tag32.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0"/>
</p:tagLst>
</file>

<file path=ppt/tags/tag33.xml><?xml version="1.0" encoding="utf-8"?>
<p:tagLst xmlns:a="http://schemas.openxmlformats.org/drawingml/2006/main" xmlns:r="http://schemas.openxmlformats.org/officeDocument/2006/relationships" xmlns:p="http://schemas.openxmlformats.org/presentationml/2006/main">
  <p:tag name="SHAPETYPE" val="SlideNumber"/>
</p:tagLst>
</file>

<file path=ppt/tags/tag34.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35.xml><?xml version="1.0" encoding="utf-8"?>
<p:tagLst xmlns:a="http://schemas.openxmlformats.org/drawingml/2006/main" xmlns:r="http://schemas.openxmlformats.org/officeDocument/2006/relationships" xmlns:p="http://schemas.openxmlformats.org/presentationml/2006/main">
  <p:tag name="SHAPETYPE" val="footer"/>
</p:tagLst>
</file>

<file path=ppt/tags/tag36.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0"/>
</p:tagLst>
</file>

<file path=ppt/tags/tag37.xml><?xml version="1.0" encoding="utf-8"?>
<p:tagLst xmlns:a="http://schemas.openxmlformats.org/drawingml/2006/main" xmlns:r="http://schemas.openxmlformats.org/officeDocument/2006/relationships" xmlns:p="http://schemas.openxmlformats.org/presentationml/2006/main">
  <p:tag name="SHAPETYPE" val="SlideNumber"/>
</p:tagLst>
</file>

<file path=ppt/tags/tag38.xml><?xml version="1.0" encoding="utf-8"?>
<p:tagLst xmlns:a="http://schemas.openxmlformats.org/drawingml/2006/main" xmlns:r="http://schemas.openxmlformats.org/officeDocument/2006/relationships" xmlns:p="http://schemas.openxmlformats.org/presentationml/2006/main">
  <p:tag name="SHAPETYPE" val="SlideNumber"/>
</p:tagLst>
</file>

<file path=ppt/tags/tag39.xml><?xml version="1.0" encoding="utf-8"?>
<p:tagLst xmlns:a="http://schemas.openxmlformats.org/drawingml/2006/main" xmlns:r="http://schemas.openxmlformats.org/officeDocument/2006/relationships" xmlns:p="http://schemas.openxmlformats.org/presentationml/2006/main">
  <p:tag name="SHAPETYPE" val="SlideNumber"/>
</p:tagLst>
</file>

<file path=ppt/tags/tag4.xml><?xml version="1.0" encoding="utf-8"?>
<p:tagLst xmlns:a="http://schemas.openxmlformats.org/drawingml/2006/main" xmlns:r="http://schemas.openxmlformats.org/officeDocument/2006/relationships" xmlns:p="http://schemas.openxmlformats.org/presentationml/2006/main">
  <p:tag name="SHAPETYPE" val="SlideNumber"/>
</p:tagLst>
</file>

<file path=ppt/tags/tag40.xml><?xml version="1.0" encoding="utf-8"?>
<p:tagLst xmlns:a="http://schemas.openxmlformats.org/drawingml/2006/main" xmlns:r="http://schemas.openxmlformats.org/officeDocument/2006/relationships" xmlns:p="http://schemas.openxmlformats.org/presentationml/2006/main">
  <p:tag name="SHAPETYPE" val="SlideNumber"/>
</p:tagLst>
</file>

<file path=ppt/tags/tag41.xml><?xml version="1.0" encoding="utf-8"?>
<p:tagLst xmlns:a="http://schemas.openxmlformats.org/drawingml/2006/main" xmlns:r="http://schemas.openxmlformats.org/officeDocument/2006/relationships" xmlns:p="http://schemas.openxmlformats.org/presentationml/2006/main">
  <p:tag name="SHAPETYPE" val="SlideNumber"/>
</p:tagLst>
</file>

<file path=ppt/tags/tag42.xml><?xml version="1.0" encoding="utf-8"?>
<p:tagLst xmlns:a="http://schemas.openxmlformats.org/drawingml/2006/main" xmlns:r="http://schemas.openxmlformats.org/officeDocument/2006/relationships" xmlns:p="http://schemas.openxmlformats.org/presentationml/2006/main">
  <p:tag name="SHAPETYPE" val="SlideNumber"/>
</p:tagLst>
</file>

<file path=ppt/tags/tag43.xml><?xml version="1.0" encoding="utf-8"?>
<p:tagLst xmlns:a="http://schemas.openxmlformats.org/drawingml/2006/main" xmlns:r="http://schemas.openxmlformats.org/officeDocument/2006/relationships" xmlns:p="http://schemas.openxmlformats.org/presentationml/2006/main">
  <p:tag name="SHAPETYPE" val="SlideNumber"/>
</p:tagLst>
</file>

<file path=ppt/tags/tag44.xml><?xml version="1.0" encoding="utf-8"?>
<p:tagLst xmlns:a="http://schemas.openxmlformats.org/drawingml/2006/main" xmlns:r="http://schemas.openxmlformats.org/officeDocument/2006/relationships" xmlns:p="http://schemas.openxmlformats.org/presentationml/2006/main">
  <p:tag name="SHAPETYPE" val="SlideNumber"/>
</p:tagLst>
</file>

<file path=ppt/tags/tag45.xml><?xml version="1.0" encoding="utf-8"?>
<p:tagLst xmlns:a="http://schemas.openxmlformats.org/drawingml/2006/main" xmlns:r="http://schemas.openxmlformats.org/officeDocument/2006/relationships" xmlns:p="http://schemas.openxmlformats.org/presentationml/2006/main">
  <p:tag name="SHAPETYPE" val="SlideNumber"/>
</p:tagLst>
</file>

<file path=ppt/tags/tag46.xml><?xml version="1.0" encoding="utf-8"?>
<p:tagLst xmlns:a="http://schemas.openxmlformats.org/drawingml/2006/main" xmlns:r="http://schemas.openxmlformats.org/officeDocument/2006/relationships" xmlns:p="http://schemas.openxmlformats.org/presentationml/2006/main">
  <p:tag name="SHAPETYPE" val="footer"/>
</p:tagLst>
</file>

<file path=ppt/tags/tag47.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0"/>
</p:tagLst>
</file>

<file path=ppt/tags/tag48.xml><?xml version="1.0" encoding="utf-8"?>
<p:tagLst xmlns:a="http://schemas.openxmlformats.org/drawingml/2006/main" xmlns:r="http://schemas.openxmlformats.org/officeDocument/2006/relationships" xmlns:p="http://schemas.openxmlformats.org/presentationml/2006/main">
  <p:tag name="SHAPETYPE" val="SlideNumber"/>
</p:tagLst>
</file>

<file path=ppt/tags/tag49.xml><?xml version="1.0" encoding="utf-8"?>
<p:tagLst xmlns:a="http://schemas.openxmlformats.org/drawingml/2006/main" xmlns:r="http://schemas.openxmlformats.org/officeDocument/2006/relationships" xmlns:p="http://schemas.openxmlformats.org/presentationml/2006/main">
  <p:tag name="SHAPETYPE" val="footer"/>
</p:tagLst>
</file>

<file path=ppt/tags/tag5.xml><?xml version="1.0" encoding="utf-8"?>
<p:tagLst xmlns:a="http://schemas.openxmlformats.org/drawingml/2006/main" xmlns:r="http://schemas.openxmlformats.org/officeDocument/2006/relationships" xmlns:p="http://schemas.openxmlformats.org/presentationml/2006/main">
  <p:tag name="SHAPETYPE" val="Logo"/>
  <p:tag name="COLORTAG" val="L"/>
  <p:tag name="LOGOID" val="0"/>
</p:tagLst>
</file>

<file path=ppt/tags/tag50.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0"/>
</p:tagLst>
</file>

<file path=ppt/tags/tag51.xml><?xml version="1.0" encoding="utf-8"?>
<p:tagLst xmlns:a="http://schemas.openxmlformats.org/drawingml/2006/main" xmlns:r="http://schemas.openxmlformats.org/officeDocument/2006/relationships" xmlns:p="http://schemas.openxmlformats.org/presentationml/2006/main">
  <p:tag name="SHAPETYPE" val="SlideNumber"/>
</p:tagLst>
</file>

<file path=ppt/tags/tag52.xml><?xml version="1.0" encoding="utf-8"?>
<p:tagLst xmlns:a="http://schemas.openxmlformats.org/drawingml/2006/main" xmlns:r="http://schemas.openxmlformats.org/officeDocument/2006/relationships" xmlns:p="http://schemas.openxmlformats.org/presentationml/2006/main">
  <p:tag name="SHAPETYPE" val="footer"/>
</p:tagLst>
</file>

<file path=ppt/tags/tag53.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0"/>
</p:tagLst>
</file>

<file path=ppt/tags/tag54.xml><?xml version="1.0" encoding="utf-8"?>
<p:tagLst xmlns:a="http://schemas.openxmlformats.org/drawingml/2006/main" xmlns:r="http://schemas.openxmlformats.org/officeDocument/2006/relationships" xmlns:p="http://schemas.openxmlformats.org/presentationml/2006/main">
  <p:tag name="SHAPETYPE" val="SlideNumber"/>
</p:tagLst>
</file>

<file path=ppt/tags/tag55.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0"/>
</p:tagLst>
</file>

<file path=ppt/tags/tag56.xml><?xml version="1.0" encoding="utf-8"?>
<p:tagLst xmlns:a="http://schemas.openxmlformats.org/drawingml/2006/main" xmlns:r="http://schemas.openxmlformats.org/officeDocument/2006/relationships" xmlns:p="http://schemas.openxmlformats.org/presentationml/2006/main">
  <p:tag name="SHAPETYPE" val="SlideNumber"/>
</p:tagLst>
</file>

<file path=ppt/tags/tag57.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58.xml><?xml version="1.0" encoding="utf-8"?>
<p:tagLst xmlns:a="http://schemas.openxmlformats.org/drawingml/2006/main" xmlns:r="http://schemas.openxmlformats.org/officeDocument/2006/relationships" xmlns:p="http://schemas.openxmlformats.org/presentationml/2006/main">
  <p:tag name="SHAPETYPE" val="footer"/>
</p:tagLst>
</file>

<file path=ppt/tags/tag59.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0"/>
</p:tagLst>
</file>

<file path=ppt/tags/tag6.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60.xml><?xml version="1.0" encoding="utf-8"?>
<p:tagLst xmlns:a="http://schemas.openxmlformats.org/drawingml/2006/main" xmlns:r="http://schemas.openxmlformats.org/officeDocument/2006/relationships" xmlns:p="http://schemas.openxmlformats.org/presentationml/2006/main">
  <p:tag name="SHAPETYPE" val="SlideNumber"/>
</p:tagLst>
</file>

<file path=ppt/tags/tag61.xml><?xml version="1.0" encoding="utf-8"?>
<p:tagLst xmlns:a="http://schemas.openxmlformats.org/drawingml/2006/main" xmlns:r="http://schemas.openxmlformats.org/officeDocument/2006/relationships" xmlns:p="http://schemas.openxmlformats.org/presentationml/2006/main">
  <p:tag name="SHAPETYPE" val="SlideNumber"/>
</p:tagLst>
</file>

<file path=ppt/tags/tag62.xml><?xml version="1.0" encoding="utf-8"?>
<p:tagLst xmlns:a="http://schemas.openxmlformats.org/drawingml/2006/main" xmlns:r="http://schemas.openxmlformats.org/officeDocument/2006/relationships" xmlns:p="http://schemas.openxmlformats.org/presentationml/2006/main">
  <p:tag name="SHAPETYPE" val="SlideNumber"/>
</p:tagLst>
</file>

<file path=ppt/tags/tag63.xml><?xml version="1.0" encoding="utf-8"?>
<p:tagLst xmlns:a="http://schemas.openxmlformats.org/drawingml/2006/main" xmlns:r="http://schemas.openxmlformats.org/officeDocument/2006/relationships" xmlns:p="http://schemas.openxmlformats.org/presentationml/2006/main">
  <p:tag name="SHAPETYPE" val="SlideNumber"/>
</p:tagLst>
</file>

<file path=ppt/tags/tag64.xml><?xml version="1.0" encoding="utf-8"?>
<p:tagLst xmlns:a="http://schemas.openxmlformats.org/drawingml/2006/main" xmlns:r="http://schemas.openxmlformats.org/officeDocument/2006/relationships" xmlns:p="http://schemas.openxmlformats.org/presentationml/2006/main">
  <p:tag name="SHAPETYPE" val="SlideNumber"/>
</p:tagLst>
</file>

<file path=ppt/tags/tag65.xml><?xml version="1.0" encoding="utf-8"?>
<p:tagLst xmlns:a="http://schemas.openxmlformats.org/drawingml/2006/main" xmlns:r="http://schemas.openxmlformats.org/officeDocument/2006/relationships" xmlns:p="http://schemas.openxmlformats.org/presentationml/2006/main">
  <p:tag name="SHAPETYPE" val="SlideNumber"/>
</p:tagLst>
</file>

<file path=ppt/tags/tag66.xml><?xml version="1.0" encoding="utf-8"?>
<p:tagLst xmlns:a="http://schemas.openxmlformats.org/drawingml/2006/main" xmlns:r="http://schemas.openxmlformats.org/officeDocument/2006/relationships" xmlns:p="http://schemas.openxmlformats.org/presentationml/2006/main">
  <p:tag name="SHAPETYPE" val="SlideNumber"/>
</p:tagLst>
</file>

<file path=ppt/tags/tag67.xml><?xml version="1.0" encoding="utf-8"?>
<p:tagLst xmlns:a="http://schemas.openxmlformats.org/drawingml/2006/main" xmlns:r="http://schemas.openxmlformats.org/officeDocument/2006/relationships" xmlns:p="http://schemas.openxmlformats.org/presentationml/2006/main">
  <p:tag name="SHAPETYPE" val="SlideNumber"/>
</p:tagLst>
</file>

<file path=ppt/tags/tag68.xml><?xml version="1.0" encoding="utf-8"?>
<p:tagLst xmlns:a="http://schemas.openxmlformats.org/drawingml/2006/main" xmlns:r="http://schemas.openxmlformats.org/officeDocument/2006/relationships" xmlns:p="http://schemas.openxmlformats.org/presentationml/2006/main">
  <p:tag name="SHAPETYPE" val="SlideNumber"/>
</p:tagLst>
</file>

<file path=ppt/tags/tag69.xml><?xml version="1.0" encoding="utf-8"?>
<p:tagLst xmlns:a="http://schemas.openxmlformats.org/drawingml/2006/main" xmlns:r="http://schemas.openxmlformats.org/officeDocument/2006/relationships" xmlns:p="http://schemas.openxmlformats.org/presentationml/2006/main">
  <p:tag name="SHAPETYPE" val="footer"/>
</p:tagLst>
</file>

<file path=ppt/tags/tag7.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0"/>
</p:tagLst>
</file>

<file path=ppt/tags/tag70.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0"/>
</p:tagLst>
</file>

<file path=ppt/tags/tag71.xml><?xml version="1.0" encoding="utf-8"?>
<p:tagLst xmlns:a="http://schemas.openxmlformats.org/drawingml/2006/main" xmlns:r="http://schemas.openxmlformats.org/officeDocument/2006/relationships" xmlns:p="http://schemas.openxmlformats.org/presentationml/2006/main">
  <p:tag name="SHAPETYPE" val="SlideNumber"/>
</p:tagLst>
</file>

<file path=ppt/tags/tag72.xml><?xml version="1.0" encoding="utf-8"?>
<p:tagLst xmlns:a="http://schemas.openxmlformats.org/drawingml/2006/main" xmlns:r="http://schemas.openxmlformats.org/officeDocument/2006/relationships" xmlns:p="http://schemas.openxmlformats.org/presentationml/2006/main">
  <p:tag name="SHAPETYPE" val="footer"/>
</p:tagLst>
</file>

<file path=ppt/tags/tag73.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0"/>
</p:tagLst>
</file>

<file path=ppt/tags/tag74.xml><?xml version="1.0" encoding="utf-8"?>
<p:tagLst xmlns:a="http://schemas.openxmlformats.org/drawingml/2006/main" xmlns:r="http://schemas.openxmlformats.org/officeDocument/2006/relationships" xmlns:p="http://schemas.openxmlformats.org/presentationml/2006/main">
  <p:tag name="SHAPETYPE" val="SlideNumber"/>
</p:tagLst>
</file>

<file path=ppt/tags/tag75.xml><?xml version="1.0" encoding="utf-8"?>
<p:tagLst xmlns:a="http://schemas.openxmlformats.org/drawingml/2006/main" xmlns:r="http://schemas.openxmlformats.org/officeDocument/2006/relationships" xmlns:p="http://schemas.openxmlformats.org/presentationml/2006/main">
  <p:tag name="SHAPETYPE" val="footer"/>
</p:tagLst>
</file>

<file path=ppt/tags/tag76.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0"/>
</p:tagLst>
</file>

<file path=ppt/tags/tag77.xml><?xml version="1.0" encoding="utf-8"?>
<p:tagLst xmlns:a="http://schemas.openxmlformats.org/drawingml/2006/main" xmlns:r="http://schemas.openxmlformats.org/officeDocument/2006/relationships" xmlns:p="http://schemas.openxmlformats.org/presentationml/2006/main">
  <p:tag name="SHAPETYPE" val="SlideNumber"/>
</p:tagLst>
</file>

<file path=ppt/tags/tag78.xml><?xml version="1.0" encoding="utf-8"?>
<p:tagLst xmlns:a="http://schemas.openxmlformats.org/drawingml/2006/main" xmlns:r="http://schemas.openxmlformats.org/officeDocument/2006/relationships" xmlns:p="http://schemas.openxmlformats.org/presentationml/2006/main">
  <p:tag name="SHAPETYPE" val="footer"/>
</p:tagLst>
</file>

<file path=ppt/tags/tag79.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0"/>
</p:tagLst>
</file>

<file path=ppt/tags/tag8.xml><?xml version="1.0" encoding="utf-8"?>
<p:tagLst xmlns:a="http://schemas.openxmlformats.org/drawingml/2006/main" xmlns:r="http://schemas.openxmlformats.org/officeDocument/2006/relationships" xmlns:p="http://schemas.openxmlformats.org/presentationml/2006/main">
  <p:tag name="SHAPETYPE" val="Gradient"/>
</p:tagLst>
</file>

<file path=ppt/tags/tag80.xml><?xml version="1.0" encoding="utf-8"?>
<p:tagLst xmlns:a="http://schemas.openxmlformats.org/drawingml/2006/main" xmlns:r="http://schemas.openxmlformats.org/officeDocument/2006/relationships" xmlns:p="http://schemas.openxmlformats.org/presentationml/2006/main">
  <p:tag name="SHAPETYPE" val="SlideNumber"/>
</p:tagLst>
</file>

<file path=ppt/tags/tag81.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0"/>
</p:tagLst>
</file>

<file path=ppt/tags/tag82.xml><?xml version="1.0" encoding="utf-8"?>
<p:tagLst xmlns:a="http://schemas.openxmlformats.org/drawingml/2006/main" xmlns:r="http://schemas.openxmlformats.org/officeDocument/2006/relationships" xmlns:p="http://schemas.openxmlformats.org/presentationml/2006/main">
  <p:tag name="SHAPETYPE" val="SlideNumber"/>
</p:tagLst>
</file>

<file path=ppt/tags/tag83.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0"/>
</p:tagLst>
</file>

<file path=ppt/tags/tag84.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0"/>
</p:tagLst>
</file>

<file path=ppt/tags/tag85.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0"/>
</p:tagLst>
</file>

<file path=ppt/tags/tag86.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0"/>
</p:tagLst>
</file>

<file path=ppt/tags/tag87.xml><?xml version="1.0" encoding="utf-8"?>
<p:tagLst xmlns:a="http://schemas.openxmlformats.org/drawingml/2006/main" xmlns:r="http://schemas.openxmlformats.org/officeDocument/2006/relationships" xmlns:p="http://schemas.openxmlformats.org/presentationml/2006/main">
  <p:tag name="COLORTAG" val="L"/>
  <p:tag name="SHAPETYPE" val="Logo"/>
  <p:tag name="LOGOID" val="0"/>
</p:tagLst>
</file>

<file path=ppt/tags/tag88.xml><?xml version="1.0" encoding="utf-8"?>
<p:tagLst xmlns:a="http://schemas.openxmlformats.org/drawingml/2006/main" xmlns:r="http://schemas.openxmlformats.org/officeDocument/2006/relationships" xmlns:p="http://schemas.openxmlformats.org/presentationml/2006/main">
  <p:tag name="SHAPETYPE" val="SlideNumber"/>
</p:tagLst>
</file>

<file path=ppt/tags/tag89.xml><?xml version="1.0" encoding="utf-8"?>
<p:tagLst xmlns:a="http://schemas.openxmlformats.org/drawingml/2006/main" xmlns:r="http://schemas.openxmlformats.org/officeDocument/2006/relationships" xmlns:p="http://schemas.openxmlformats.org/presentationml/2006/main">
  <p:tag name="SHAPETYPE" val="Background"/>
  <p:tag name="NAME" val="SR_business_finance_GettyImages-1020600346"/>
  <p:tag name="CATEGORY" val="Business &amp; Finance"/>
  <p:tag name="FILENAME" val="C:\Program Files\Brandic\PowerPoint\Images\169\Title1\Business &amp; Finance\SR_business_finance_GettyImages-1020600346.jpg"/>
</p:tagLst>
</file>

<file path=ppt/tags/tag9.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90.xml><?xml version="1.0" encoding="utf-8"?>
<p:tagLst xmlns:a="http://schemas.openxmlformats.org/drawingml/2006/main" xmlns:r="http://schemas.openxmlformats.org/officeDocument/2006/relationships" xmlns:p="http://schemas.openxmlformats.org/presentationml/2006/main">
  <p:tag name="SHAPETYPE" val="Logo"/>
  <p:tag name="COLORTAG" val="W"/>
  <p:tag name="LOGO" val="0"/>
</p:tagLst>
</file>

<file path=ppt/tags/tag91.xml><?xml version="1.0" encoding="utf-8"?>
<p:tagLst xmlns:a="http://schemas.openxmlformats.org/drawingml/2006/main" xmlns:r="http://schemas.openxmlformats.org/officeDocument/2006/relationships" xmlns:p="http://schemas.openxmlformats.org/presentationml/2006/main">
  <p:tag name="SHAPETYPE" val="SlideNumber"/>
</p:tagLst>
</file>

<file path=ppt/tags/tag92.xml><?xml version="1.0" encoding="utf-8"?>
<p:tagLst xmlns:a="http://schemas.openxmlformats.org/drawingml/2006/main" xmlns:r="http://schemas.openxmlformats.org/officeDocument/2006/relationships" xmlns:p="http://schemas.openxmlformats.org/presentationml/2006/main">
  <p:tag name="SLIDETYPE" val="14"/>
  <p:tag name="TOCLAYOUT" val="1"/>
</p:tagLst>
</file>

<file path=ppt/tags/tag93.xml><?xml version="1.0" encoding="utf-8"?>
<p:tagLst xmlns:a="http://schemas.openxmlformats.org/drawingml/2006/main" xmlns:r="http://schemas.openxmlformats.org/officeDocument/2006/relationships" xmlns:p="http://schemas.openxmlformats.org/presentationml/2006/main">
  <p:tag name="SLIDEID" val="268"/>
  <p:tag name="SHAPETYPE" val="TocEntry"/>
</p:tagLst>
</file>

<file path=ppt/tags/tag94.xml><?xml version="1.0" encoding="utf-8"?>
<p:tagLst xmlns:a="http://schemas.openxmlformats.org/drawingml/2006/main" xmlns:r="http://schemas.openxmlformats.org/officeDocument/2006/relationships" xmlns:p="http://schemas.openxmlformats.org/presentationml/2006/main">
  <p:tag name="SHAPETYPE" val="TocLine"/>
</p:tagLst>
</file>

<file path=ppt/tags/tag95.xml><?xml version="1.0" encoding="utf-8"?>
<p:tagLst xmlns:a="http://schemas.openxmlformats.org/drawingml/2006/main" xmlns:r="http://schemas.openxmlformats.org/officeDocument/2006/relationships" xmlns:p="http://schemas.openxmlformats.org/presentationml/2006/main">
  <p:tag name="SLIDEID" val="268"/>
  <p:tag name="SHAPETYPE" val="TocSlideNumber"/>
</p:tagLst>
</file>

<file path=ppt/tags/tag96.xml><?xml version="1.0" encoding="utf-8"?>
<p:tagLst xmlns:a="http://schemas.openxmlformats.org/drawingml/2006/main" xmlns:r="http://schemas.openxmlformats.org/officeDocument/2006/relationships" xmlns:p="http://schemas.openxmlformats.org/presentationml/2006/main">
  <p:tag name="SLIDEID" val="313"/>
  <p:tag name="SHAPETYPE" val="TocEntry"/>
</p:tagLst>
</file>

<file path=ppt/tags/tag97.xml><?xml version="1.0" encoding="utf-8"?>
<p:tagLst xmlns:a="http://schemas.openxmlformats.org/drawingml/2006/main" xmlns:r="http://schemas.openxmlformats.org/officeDocument/2006/relationships" xmlns:p="http://schemas.openxmlformats.org/presentationml/2006/main">
  <p:tag name="SHAPETYPE" val="TocLine"/>
</p:tagLst>
</file>

<file path=ppt/tags/tag98.xml><?xml version="1.0" encoding="utf-8"?>
<p:tagLst xmlns:a="http://schemas.openxmlformats.org/drawingml/2006/main" xmlns:r="http://schemas.openxmlformats.org/officeDocument/2006/relationships" xmlns:p="http://schemas.openxmlformats.org/presentationml/2006/main">
  <p:tag name="SLIDEID" val="313"/>
  <p:tag name="SHAPETYPE" val="TocSlideNumber"/>
</p:tagLst>
</file>

<file path=ppt/tags/tag99.xml><?xml version="1.0" encoding="utf-8"?>
<p:tagLst xmlns:a="http://schemas.openxmlformats.org/drawingml/2006/main" xmlns:r="http://schemas.openxmlformats.org/officeDocument/2006/relationships" xmlns:p="http://schemas.openxmlformats.org/presentationml/2006/main">
  <p:tag name="SLIDEID" val="315"/>
  <p:tag name="SHAPETYPE" val="TocEntry"/>
</p:tagLst>
</file>

<file path=ppt/theme/theme1.xml><?xml version="1.0" encoding="utf-8"?>
<a:theme xmlns:a="http://schemas.openxmlformats.org/drawingml/2006/main" name="SwissRe">
  <a:themeElements>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fontScheme name="Swiss Re">
      <a:majorFont>
        <a:latin typeface="SwissReSans Light"/>
        <a:ea typeface=""/>
        <a:cs typeface=""/>
      </a:majorFont>
      <a:minorFont>
        <a:latin typeface="SwissRe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1"/>
          </a:solidFill>
        </a:ln>
      </a:spPr>
      <a:bodyPr rtlCol="0" anchor="ctr"/>
      <a:lstStyle>
        <a:defPPr algn="ctr">
          <a:defRPr dirty="0" err="1" smtClean="0">
            <a:latin typeface="SwissReSans"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latin typeface="SwissReSans" pitchFamily="34" charset="0"/>
          </a:defRPr>
        </a:defPPr>
      </a:lstStyle>
    </a:txDef>
  </a:objectDefaults>
  <a:extraClrSchemeLst/>
  <a:extLst>
    <a:ext uri="{05A4C25C-085E-4340-85A3-A5531E510DB2}">
      <thm15:themeFamily xmlns:thm15="http://schemas.microsoft.com/office/thememl/2012/main" name="SwissRe_169_20200401(1).potx" id="{E6EEC90F-4FEC-4579-9BB6-DE266B1EB420}" vid="{32168660-9BDD-4614-9B05-CFDD44424AED}"/>
    </a:ext>
  </a:extLst>
</a:theme>
</file>

<file path=ppt/theme/theme2.xml><?xml version="1.0" encoding="utf-8"?>
<a:theme xmlns:a="http://schemas.openxmlformats.org/drawingml/2006/main" name="Office Theme">
  <a:themeElements>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fontScheme name="Swiss Re">
      <a:majorFont>
        <a:latin typeface="SwissReSans"/>
        <a:ea typeface=""/>
        <a:cs typeface=""/>
      </a:majorFont>
      <a:minorFont>
        <a:latin typeface="SwissRe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fontScheme name="Swiss Re">
      <a:majorFont>
        <a:latin typeface="SwissReSans"/>
        <a:ea typeface=""/>
        <a:cs typeface=""/>
      </a:majorFont>
      <a:minorFont>
        <a:latin typeface="SwissRe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0.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1.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2.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3.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4.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5.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6.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7.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8.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9.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2.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20.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21.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22.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23.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24.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25.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26.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27.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28.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29.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3.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30.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31.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32.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33.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34.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35.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36.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37.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38.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39.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4.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40.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41.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42.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43.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44.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45.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46.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5.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6.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7.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8.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9.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EB147E551B3544195C8A8F4E775AAF9" ma:contentTypeVersion="13" ma:contentTypeDescription="Create a new document." ma:contentTypeScope="" ma:versionID="87d8de403641d7ca9ae31a8a065790e7">
  <xsd:schema xmlns:xsd="http://www.w3.org/2001/XMLSchema" xmlns:xs="http://www.w3.org/2001/XMLSchema" xmlns:p="http://schemas.microsoft.com/office/2006/metadata/properties" xmlns:ns1="http://schemas.microsoft.com/sharepoint/v3" xmlns:ns3="d76d8337-3a5e-4aaf-b413-c79cf7208ff0" xmlns:ns4="aa174a36-90a9-4cd6-91a5-085f0f89d1c2" targetNamespace="http://schemas.microsoft.com/office/2006/metadata/properties" ma:root="true" ma:fieldsID="84c51b77e1b36fbacc2549adf2f5a971" ns1:_="" ns3:_="" ns4:_="">
    <xsd:import namespace="http://schemas.microsoft.com/sharepoint/v3"/>
    <xsd:import namespace="d76d8337-3a5e-4aaf-b413-c79cf7208ff0"/>
    <xsd:import namespace="aa174a36-90a9-4cd6-91a5-085f0f89d1c2"/>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GenerationTime" minOccurs="0"/>
                <xsd:element ref="ns4:MediaServiceEventHashCode" minOccurs="0"/>
                <xsd:element ref="ns4:MediaServiceOCR" minOccurs="0"/>
                <xsd:element ref="ns4:MediaServiceAutoKeyPoints" minOccurs="0"/>
                <xsd:element ref="ns4: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76d8337-3a5e-4aaf-b413-c79cf7208ff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a174a36-90a9-4cd6-91a5-085f0f89d1c2"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A5DCDDD0-8DD1-4E81-9233-F588243CB4DF}">
  <ds:schemaRefs>
    <ds:schemaRef ds:uri="http://schemas.microsoft.com/sharepoint/v3/contenttype/forms"/>
  </ds:schemaRefs>
</ds:datastoreItem>
</file>

<file path=customXml/itemProps2.xml><?xml version="1.0" encoding="utf-8"?>
<ds:datastoreItem xmlns:ds="http://schemas.openxmlformats.org/officeDocument/2006/customXml" ds:itemID="{6175E958-EA17-40EE-8511-B6D1D3C4CD5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d76d8337-3a5e-4aaf-b413-c79cf7208ff0"/>
    <ds:schemaRef ds:uri="aa174a36-90a9-4cd6-91a5-085f0f89d1c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5C693F2-A70A-4E98-A18A-42D199488C0B}">
  <ds:schemaRefs>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otalTime>7</TotalTime>
  <Words>2192</Words>
  <Application>Microsoft Office PowerPoint</Application>
  <PresentationFormat>Widescreen</PresentationFormat>
  <Paragraphs>310</Paragraphs>
  <Slides>23</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Consolas</vt:lpstr>
      <vt:lpstr>Arial</vt:lpstr>
      <vt:lpstr>Lucida Console</vt:lpstr>
      <vt:lpstr>SwissReSans Light</vt:lpstr>
      <vt:lpstr>SwissReSans</vt:lpstr>
      <vt:lpstr>Cambria Math</vt:lpstr>
      <vt:lpstr>Calibri</vt:lpstr>
      <vt:lpstr>SwissRe</vt:lpstr>
      <vt:lpstr>Dash Training</vt:lpstr>
      <vt:lpstr>Table of Contents</vt:lpstr>
      <vt:lpstr>1. Brief intro for Python developers</vt:lpstr>
      <vt:lpstr>Brief intro</vt:lpstr>
      <vt:lpstr>Dash and Plotly Gallery</vt:lpstr>
      <vt:lpstr>Data Visualization and Dashboard libraries (2020 Nov.)</vt:lpstr>
      <vt:lpstr>2. Frontend basics and Demo 1</vt:lpstr>
      <vt:lpstr>Frontend basics</vt:lpstr>
      <vt:lpstr>Demo 1: Hello World</vt:lpstr>
      <vt:lpstr>3. Backend basics and Demo 2</vt:lpstr>
      <vt:lpstr>Backend basics</vt:lpstr>
      <vt:lpstr>Demo 2: Dash Callbacks</vt:lpstr>
      <vt:lpstr>Demo 2c: Clientside Callbacks (in JavaScript)</vt:lpstr>
      <vt:lpstr>Frontend / Backend summary</vt:lpstr>
      <vt:lpstr>4. Setup Swiss Re laptop for development</vt:lpstr>
      <vt:lpstr>Setup Swiss Re laptop for Python</vt:lpstr>
      <vt:lpstr>Setup Swiss Re laptop for development</vt:lpstr>
      <vt:lpstr>5. Demo of apps and IDEs </vt:lpstr>
      <vt:lpstr>Develop DS Insights app with VSCode</vt:lpstr>
      <vt:lpstr>Develop NLP CV matching app with PyCharm</vt:lpstr>
      <vt:lpstr>Thank you!</vt:lpstr>
      <vt:lpstr>PowerPoint Presentation</vt:lpstr>
      <vt:lpstr>Legal notice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Dash Training</dc:title>
  <dc:creator>Ming Li</dc:creator>
  <cp:lastModifiedBy>Ming Li</cp:lastModifiedBy>
  <cp:revision>1</cp:revision>
  <dcterms:created xsi:type="dcterms:W3CDTF">2020-12-25T08:13:20Z</dcterms:created>
  <dcterms:modified xsi:type="dcterms:W3CDTF">2020-12-25T08:20:59Z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0c2fedb-0da6-4717-8531-d16a1b9930f4_Enabled">
    <vt:lpwstr>true</vt:lpwstr>
  </property>
  <property fmtid="{D5CDD505-2E9C-101B-9397-08002B2CF9AE}" pid="3" name="MSIP_Label_90c2fedb-0da6-4717-8531-d16a1b9930f4_SetDate">
    <vt:lpwstr>2020-12-25T08:20:59Z</vt:lpwstr>
  </property>
  <property fmtid="{D5CDD505-2E9C-101B-9397-08002B2CF9AE}" pid="4" name="MSIP_Label_90c2fedb-0da6-4717-8531-d16a1b9930f4_Method">
    <vt:lpwstr>Privileged</vt:lpwstr>
  </property>
  <property fmtid="{D5CDD505-2E9C-101B-9397-08002B2CF9AE}" pid="5" name="MSIP_Label_90c2fedb-0da6-4717-8531-d16a1b9930f4_Name">
    <vt:lpwstr>90c2fedb-0da6-4717-8531-d16a1b9930f4</vt:lpwstr>
  </property>
  <property fmtid="{D5CDD505-2E9C-101B-9397-08002B2CF9AE}" pid="6" name="MSIP_Label_90c2fedb-0da6-4717-8531-d16a1b9930f4_SiteId">
    <vt:lpwstr>45597f60-6e37-4be7-acfb-4c9e23b261ea</vt:lpwstr>
  </property>
  <property fmtid="{D5CDD505-2E9C-101B-9397-08002B2CF9AE}" pid="7" name="MSIP_Label_90c2fedb-0da6-4717-8531-d16a1b9930f4_ActionId">
    <vt:lpwstr>92cc9887-43c8-4719-99b0-2ff69dbafb87</vt:lpwstr>
  </property>
  <property fmtid="{D5CDD505-2E9C-101B-9397-08002B2CF9AE}" pid="8" name="MSIP_Label_90c2fedb-0da6-4717-8531-d16a1b9930f4_ContentBits">
    <vt:lpwstr>0</vt:lpwstr>
  </property>
  <property fmtid="{D5CDD505-2E9C-101B-9397-08002B2CF9AE}" pid="9" name="Sensitivity">
    <vt:lpwstr>Internal</vt:lpwstr>
  </property>
</Properties>
</file>